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  <p:sldMasterId id="2147483728" r:id="rId2"/>
    <p:sldMasterId id="2147483730" r:id="rId3"/>
  </p:sldMasterIdLst>
  <p:notesMasterIdLst>
    <p:notesMasterId r:id="rId23"/>
  </p:notesMasterIdLst>
  <p:sldIdLst>
    <p:sldId id="256" r:id="rId4"/>
    <p:sldId id="272" r:id="rId5"/>
    <p:sldId id="257" r:id="rId6"/>
    <p:sldId id="258" r:id="rId7"/>
    <p:sldId id="259" r:id="rId8"/>
    <p:sldId id="261" r:id="rId9"/>
    <p:sldId id="262" r:id="rId10"/>
    <p:sldId id="273" r:id="rId11"/>
    <p:sldId id="263" r:id="rId12"/>
    <p:sldId id="270" r:id="rId13"/>
    <p:sldId id="264" r:id="rId14"/>
    <p:sldId id="265" r:id="rId15"/>
    <p:sldId id="274" r:id="rId16"/>
    <p:sldId id="266" r:id="rId17"/>
    <p:sldId id="269" r:id="rId18"/>
    <p:sldId id="267" r:id="rId19"/>
    <p:sldId id="268" r:id="rId20"/>
    <p:sldId id="271" r:id="rId21"/>
    <p:sldId id="275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7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/>
    <p:restoredTop sz="94499"/>
  </p:normalViewPr>
  <p:slideViewPr>
    <p:cSldViewPr snapToGrid="0" snapToObjects="1">
      <p:cViewPr varScale="1">
        <p:scale>
          <a:sx n="123" d="100"/>
          <a:sy n="123" d="100"/>
        </p:scale>
        <p:origin x="20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6T18:13:22.57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98 1339 24575,'0'-30'0,"0"3"0,0 16 0,5 0 0,-4-1 0,4 1 0,0 5 0,-4-4 0,4 3 0,-5-4 0,0 0 0,6-1 0,-5 1 0,4-1 0,0 1 0,-4 0 0,9-6 0,-8 5 0,3-5 0,-5 6 0,5 0 0,1-1 0,0 1 0,-1-1 0,0 1 0,-3 0 0,8 4 0,-4-3 0,0 4 0,4 0 0,-3-4 0,-1 3 0,4 1 0,-4-4 0,6 9 0,-6-9 0,4 3 0,-3-4 0,4 0 0,0-1 0,1 1 0,-1-1 0,0 1 0,-4 0 0,3-1 0,-4 6 0,0-4 0,4 9 0,-8-9 0,8 3 0,-4 1 0,5-4 0,1 9 0,-6-9 0,4 3 0,-3 1 0,-1-4 0,4 4 0,-4-6 0,6 1 0,-1 4 0,-5-3 0,4 4 0,-8-5 0,8-1 0,-4 1 0,5 5 0,1-4 0,-6 3 0,4-4 0,-4 0 0,1-1 0,3 6 0,-9-4 0,9 3 0,-8-4 0,8 0 0,-9-1 0,4 1 0,0 5 0,-4-4 0,4 3 0,0-4 0,-3 0 0,3-1 0,-5 1 0,0 0 0,0-1 0,0 1 0,0-1 0,0 1 0,0 0 0,0-1 0,-5 6 0,3-4 0,-3 4 0,5-6 0,-10 6 0,3 6 0,-10 6 0,11 6 0,1-1 0,5 0 0,-5 6 0,-2-5 0,-4 0 0,0 3 0,-1-8 0,1 10 0,5-6 0,-4 1 0,3-1 0,1 0 0,1 1 0,0-1 0,-1-5 0,-6-1 0,6 6 0,1-4 0,5 9 0,0-4 0,-5-1 0,-1 1 0,-6-1 0,1 0 0,-6 1 0,5-1 0,-5-5 0,11 4 0,6-39 0,6 22 0,6-35 0,-6 30 0,4-10 0,-9 9 0,10-8 0,-10 8 0,9-3 0,-4 5 0,0-1 0,0 1 0,-1 0 0,-4-1 0,4 1 0,-5-1 0,5 6 0,-4-4 0,4 4 0,0-6 0,2 1 0,4 0 0,-5-6 0,4 5 0,-3-5 0,-1 6 0,4 0 0,-9-1 0,4 1 0,-15 4 0,-7 18 0,-2-8 0,2 18 0,7-15 0,4 0 0,-5-1 0,-1-5 0,1 5 0,-1 2 0,1-1 0,5 4 0,-4-9 0,3 4 0,-4-5 0,0 5 0,-1-3 0,1 3 0,0-5 0,-1 0 0,1 0 0,0 0 0,-1 0 0,1 0 0,-1 0 0,6-5 0,-4 3 0,4-8 0,-6 4 0,6-5 0,1-1 0,5 1 0,0 0 0,0-1 0,0 1 0,0-1 0,-15 16 0,6-6 0,-12 17 0,9-14 0,6 9 0,1-3 0,0-1 0,-7-1 0,0-5 0,-5 0 0,6 0 0,0 0 0,4-5 0,-3 4 0,4-10 0,-5 10 0,-1-4 0,1 5 0,5-5 0,31 9 0,-13-8 0,25 4 0,-26-1 0,1-4 0,-1 5 0,0 0 0,1 0 0,-1 0 0,1 0 0,-1 0 0,0 0 0,-4-5 0,3 3 0,1-13 0,-3 8 0,12-15 0,-18 10 0,19-10 0,-19 10 0,13 0 0,-14 2 0,10 9 0,0-4 0,7 5 0,16-8 0,-8 7 0,9-17 0,0 1 0,3-5 0,0-4 0,-3 6 0,-18 2 0,0 2 0,-6 9 0,1 2 0,4 5 0,-3 0 0,3 5 0,-5-3 0,1 8 0,-1-4 0,-5 10 0,-1 2 0,-5 0 0,0 3 0,0-3 0,0-1 0,0 5 0,0-4 0,0 4 0,0 1 0,0-5 0,0-2 0,0 1 0,0-5 0,0 5 0,0-6 0,-5-5 0,4 4 0,-14-8 0,7 3 0,-13-5 0,13-5 0,-7 3 0,9-3 0,-6 5 0,1 0 0,-5 5 0,3-3 0,-3 3 0,4-5 0,1 0 0,0 0 0,-1 0 0,1 0 0,0 0 0,-1 0 0,1 0 0,-1 0 0,1 0 0,0 0 0,-1 0 0,1 0 0,0 5 0,-1-4 0,1-1 0,0-1 0,-1-4 0,1 5 0,0 0 0,-1 0 0,1 0 0,-1 0 0,1 0 0,0 0 0,-1 0 0,1 0 0,0 0 0,-1 0 0,1 0 0,0 0 0,-1 0 0,1 0 0,5-5 0,-5 3 0,5-8 0,0 4 0,-4 0 0,3 1 0,1-1 0,11-5 0,3 4 0,3-9 0,-1 15 0,-3-9 0,9-1 0,-3 3 0,3-12 0,0 17 0,-3-17 0,3 13 0,-4-10 0,-1 6 0,-5 5 0,-1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6T18:13:24.4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6T18:13:29.1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57 80 24575,'24'6'0,"-2"-1"0,-11-5 0,1 0 0,-6-5 0,9-1 0,-7-6 0,8 1 0,-5 5 0,1-4 0,4 3 0,-3-4 0,3 0 0,-4 4 0,-1 2 0,0 5 0,-35 10 0,17-7 0,-30 12 0,26-14 0,4 9 0,-3-8 0,9 8 0,-14-9 0,12 9 0,-12-9 0,9 9 0,-5-8 0,-1 3 0,1 0 0,0-4 0,4 9 0,-3-9 0,4 4 0,-6-5 0,1 6 0,5 0 0,6 5 0,1 1 0,-1-1 0,-1 0 0,-4 1 0,5-1 0,0 0 0,0 1 0,0-1 0,0 0 0,5-4 0,-4 3 0,-11-34 0,6 18 0,-11-26 0,15 21 0,0-1 0,0 1 0,0 0 0,0-1 0,0 1 0,0-1 0,-5 6 0,4-4 0,-4 4 0,5-6 0,5 1 0,-4 0 0,4-1 0,0 6 0,6-4 0,2 9 0,3-4 0,-4 5 0,-1 0 0,-4 5 0,3 1 0,-4 0 0,5-1 0,1-5 0,-6 5 0,4-3 0,-4 8 0,6-9 0,-6 9 0,4-9 0,-9 9 0,15-8 0,-9 3 0,9-5 0,-4 0 0,-1 5 0,-4 1 0,3 5 0,-4 1 0,10-1 0,2 1 0,0-1 0,-2 0 0,-5-4 0,1 3 0,-1-4 0,1 5 0,-1-4 0,-5 3 0,4-9 0,-3 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26T18:13:33.20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182 1 24575,'9'57'0,"-1"5"0,-8-37 0,0 23 0,0-11 0,-8 14 0,6-14 0,-5-2 0,7-17 0,-5 3 0,9-8 0,-8 3 0,9-4 0,-5-1 0,0 6 0,0-5 0,0 5 0,0-1 0,5 2 0,-4 4 0,4 1 0,-5-5 0,0 3 0,5-8 0,-3 3 0,3-4 0,-5-1 0,0 0 0,5-4 0,6-2 0,2-5 0,-2 5 0,-1-4 0,-4 4 0,6-5 0,-1 0 0,0 0 0,1 0 0,-1 5 0,-5-31 0,0 14 0,-12-28 0,5 5 0,-4-2 0,0-1 0,4 3 0,-9 12 0,8 0 0,-3 1 0,5-1 0,0 5 0,0 2 0,0 4 0,0 1 0,0 0 0,-5 4 0,4-3 0,1-1 0,1-7 0,4 1 0,-5-5 0,0-8 0,0 10 0,0-14 0,0 21 0,0-3 0,0 5 0,-5 4 0,-6 7 0,-7 2 0,1 8 0,0-9 0,-11 11 0,12-10 0,-13 6 0,18-3 0,0-4 0,-1 4 0,1-5 0,0 5 0,4 1 0,-3 1 0,9 3 0,-9-4 0,4 5 0,-1 6 0,-3-10 0,9 9 0,-9-10 0,9 5 0,-4 1 0,5-1 0,-6 0 0,5 1 0,-4 4 0,5 2 0,0 4 0,0-4 0,0 4 0,0-10 0,0 5 0,0-1 0,0 2 0,0-1 0,0 0 0,5-6 0,2 0 0,-1 1 0,-1-1 0,0-5 0,-4 5 0,9-5 0,-3 0 0,4 4 0,-5-3 0,4 4 0,-3 5 0,-1-3 0,4-2 0,-9-1 0,4-3 0,6 4 0,-4-5 0,9 5 0,-4-5 0,-6 5 0,4 1 0,-8-1 0,8 0 0,-9 1 0,9-1 0,-4 0 0,1 1 0,-2-1 0,-5 0 0,0 1 0,0-1 0,0 1 0,0-1 0,0 0 0,-5-4 0,3 3 0,-13-9 0,8 4 0,-10-5 0,6 0 0,-1 0 0,1 0 0,5-5 0,-4 4 0,3-9 0,1 3 0,-4-4 0,4 5 0,-1-10 0,-3 9 0,4-10 0,0 6 0,1 0 0,0 4 0,-2-3 0,-4 4 0,0-5 0,-1-1 0,6 1 0,1 0 0,5-1 0,-5 6 0,4-4 0,1-2 0,1 0 0,4-5 0,-5 6 0,0 0 0,0-1 0,0 1 0,0 0 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C2CD9-21EF-C945-9F0B-8E9D41CD53D4}" type="datetimeFigureOut">
              <a:rPr lang="en-US" smtClean="0"/>
              <a:t>7/26/21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BF18A6-4F89-7540-AD32-990DFA4B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54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BF18A6-4F89-7540-AD32-990DFA4B81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83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BF18A6-4F89-7540-AD32-990DFA4B81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80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7671767" y="3668267"/>
            <a:ext cx="3569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38000" y="1633000"/>
            <a:ext cx="8902800" cy="22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6667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1970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1422000" y="2115567"/>
            <a:ext cx="9348000" cy="18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200"/>
              <a:buNone/>
              <a:defRPr sz="10933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3021963" y="3803251"/>
            <a:ext cx="6148000" cy="5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2" name="Google Shape;62;p11"/>
          <p:cNvGrpSpPr/>
          <p:nvPr/>
        </p:nvGrpSpPr>
        <p:grpSpPr>
          <a:xfrm flipH="1">
            <a:off x="-1117274" y="5287400"/>
            <a:ext cx="9007875" cy="2366800"/>
            <a:chOff x="2567420" y="-145000"/>
            <a:chExt cx="6755906" cy="1775100"/>
          </a:xfrm>
        </p:grpSpPr>
        <p:sp>
          <p:nvSpPr>
            <p:cNvPr id="63" name="Google Shape;63;p11"/>
            <p:cNvSpPr/>
            <p:nvPr/>
          </p:nvSpPr>
          <p:spPr>
            <a:xfrm flipH="1">
              <a:off x="2567420" y="-144025"/>
              <a:ext cx="1775100" cy="1773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11"/>
            <p:cNvSpPr/>
            <p:nvPr/>
          </p:nvSpPr>
          <p:spPr>
            <a:xfrm flipH="1">
              <a:off x="7548225" y="-145000"/>
              <a:ext cx="1775100" cy="1775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11"/>
            <p:cNvSpPr/>
            <p:nvPr/>
          </p:nvSpPr>
          <p:spPr>
            <a:xfrm flipH="1">
              <a:off x="6660626" y="-144025"/>
              <a:ext cx="1775100" cy="1773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11"/>
            <p:cNvSpPr/>
            <p:nvPr/>
          </p:nvSpPr>
          <p:spPr>
            <a:xfrm flipH="1">
              <a:off x="5339402" y="-144025"/>
              <a:ext cx="1775100" cy="177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11"/>
            <p:cNvSpPr/>
            <p:nvPr/>
          </p:nvSpPr>
          <p:spPr>
            <a:xfrm flipH="1">
              <a:off x="3719945" y="-144025"/>
              <a:ext cx="1775100" cy="177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8" name="Google Shape;68;p11"/>
          <p:cNvSpPr/>
          <p:nvPr/>
        </p:nvSpPr>
        <p:spPr>
          <a:xfrm>
            <a:off x="10283967" y="5288700"/>
            <a:ext cx="2366800" cy="236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9" name="Google Shape;69;p11"/>
          <p:cNvGrpSpPr/>
          <p:nvPr/>
        </p:nvGrpSpPr>
        <p:grpSpPr>
          <a:xfrm>
            <a:off x="4301393" y="-725800"/>
            <a:ext cx="9007875" cy="2366800"/>
            <a:chOff x="2567420" y="-145000"/>
            <a:chExt cx="6755906" cy="1775100"/>
          </a:xfrm>
        </p:grpSpPr>
        <p:sp>
          <p:nvSpPr>
            <p:cNvPr id="70" name="Google Shape;70;p11"/>
            <p:cNvSpPr/>
            <p:nvPr/>
          </p:nvSpPr>
          <p:spPr>
            <a:xfrm flipH="1">
              <a:off x="2567420" y="-144025"/>
              <a:ext cx="1775100" cy="1773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11"/>
            <p:cNvSpPr/>
            <p:nvPr/>
          </p:nvSpPr>
          <p:spPr>
            <a:xfrm flipH="1">
              <a:off x="7548225" y="-145000"/>
              <a:ext cx="1775100" cy="1775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6660626" y="-144025"/>
              <a:ext cx="1775100" cy="177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11"/>
            <p:cNvSpPr/>
            <p:nvPr/>
          </p:nvSpPr>
          <p:spPr>
            <a:xfrm flipH="1">
              <a:off x="5339402" y="-144025"/>
              <a:ext cx="1775100" cy="177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11"/>
            <p:cNvSpPr/>
            <p:nvPr/>
          </p:nvSpPr>
          <p:spPr>
            <a:xfrm flipH="1">
              <a:off x="3719945" y="-144025"/>
              <a:ext cx="1775100" cy="177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5" name="Google Shape;75;p11"/>
          <p:cNvSpPr/>
          <p:nvPr/>
        </p:nvSpPr>
        <p:spPr>
          <a:xfrm flipH="1">
            <a:off x="-402307" y="-724500"/>
            <a:ext cx="2366800" cy="236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5715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656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960400" y="2168035"/>
            <a:ext cx="31824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hasCustomPrompt="1"/>
          </p:nvPr>
        </p:nvSpPr>
        <p:spPr>
          <a:xfrm>
            <a:off x="950992" y="1695639"/>
            <a:ext cx="6948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960400" y="2923317"/>
            <a:ext cx="3180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 hasCustomPrompt="1"/>
          </p:nvPr>
        </p:nvSpPr>
        <p:spPr>
          <a:xfrm>
            <a:off x="4331087" y="1695639"/>
            <a:ext cx="6948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 hasCustomPrompt="1"/>
          </p:nvPr>
        </p:nvSpPr>
        <p:spPr>
          <a:xfrm>
            <a:off x="7711180" y="1695639"/>
            <a:ext cx="694800" cy="6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5" hasCustomPrompt="1"/>
          </p:nvPr>
        </p:nvSpPr>
        <p:spPr>
          <a:xfrm>
            <a:off x="949691" y="4081705"/>
            <a:ext cx="694800" cy="6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4340497" y="2168088"/>
            <a:ext cx="31824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7"/>
          </p:nvPr>
        </p:nvSpPr>
        <p:spPr>
          <a:xfrm>
            <a:off x="4343400" y="2923317"/>
            <a:ext cx="31796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8"/>
          </p:nvPr>
        </p:nvSpPr>
        <p:spPr>
          <a:xfrm>
            <a:off x="7720596" y="2147811"/>
            <a:ext cx="31824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9"/>
          </p:nvPr>
        </p:nvSpPr>
        <p:spPr>
          <a:xfrm>
            <a:off x="7723401" y="2931951"/>
            <a:ext cx="31796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3"/>
          </p:nvPr>
        </p:nvSpPr>
        <p:spPr>
          <a:xfrm>
            <a:off x="961900" y="4554235"/>
            <a:ext cx="3182400" cy="8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4"/>
          </p:nvPr>
        </p:nvSpPr>
        <p:spPr>
          <a:xfrm>
            <a:off x="961896" y="5318004"/>
            <a:ext cx="3180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/>
          </p:nvPr>
        </p:nvSpPr>
        <p:spPr>
          <a:xfrm>
            <a:off x="960400" y="603100"/>
            <a:ext cx="956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6" hasCustomPrompt="1"/>
          </p:nvPr>
        </p:nvSpPr>
        <p:spPr>
          <a:xfrm>
            <a:off x="4331087" y="4081688"/>
            <a:ext cx="694800" cy="6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7" hasCustomPrompt="1"/>
          </p:nvPr>
        </p:nvSpPr>
        <p:spPr>
          <a:xfrm>
            <a:off x="7711193" y="4081700"/>
            <a:ext cx="699200" cy="6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4340501" y="4574064"/>
            <a:ext cx="3183600" cy="8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4342100" y="5309365"/>
            <a:ext cx="3180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7720597" y="4554233"/>
            <a:ext cx="3182400" cy="8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7723401" y="5318000"/>
            <a:ext cx="31796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" name="Google Shape;97;p13"/>
          <p:cNvSpPr/>
          <p:nvPr/>
        </p:nvSpPr>
        <p:spPr>
          <a:xfrm flipH="1">
            <a:off x="-201759" y="6385365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3"/>
          <p:cNvSpPr/>
          <p:nvPr/>
        </p:nvSpPr>
        <p:spPr>
          <a:xfrm flipH="1">
            <a:off x="253769" y="6385365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3"/>
          <p:cNvSpPr/>
          <p:nvPr/>
        </p:nvSpPr>
        <p:spPr>
          <a:xfrm flipH="1">
            <a:off x="723447" y="6385365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3"/>
          <p:cNvSpPr/>
          <p:nvPr/>
        </p:nvSpPr>
        <p:spPr>
          <a:xfrm flipH="1">
            <a:off x="1178965" y="6385365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3"/>
          <p:cNvSpPr/>
          <p:nvPr/>
        </p:nvSpPr>
        <p:spPr>
          <a:xfrm flipH="1">
            <a:off x="11137413" y="522299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3"/>
          <p:cNvSpPr/>
          <p:nvPr/>
        </p:nvSpPr>
        <p:spPr>
          <a:xfrm flipH="1">
            <a:off x="11592932" y="522299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13"/>
          <p:cNvSpPr/>
          <p:nvPr/>
        </p:nvSpPr>
        <p:spPr>
          <a:xfrm flipH="1">
            <a:off x="10667747" y="522299"/>
            <a:ext cx="925200" cy="925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4" name="Google Shape;104;p13"/>
          <p:cNvSpPr/>
          <p:nvPr/>
        </p:nvSpPr>
        <p:spPr>
          <a:xfrm flipH="1">
            <a:off x="10111213" y="522299"/>
            <a:ext cx="925200" cy="925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9478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5277367" y="5578000"/>
            <a:ext cx="5963600" cy="5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5277367" y="3194367"/>
            <a:ext cx="5963600" cy="22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11133568" y="5876245"/>
            <a:ext cx="1274400" cy="127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14"/>
          <p:cNvSpPr/>
          <p:nvPr/>
        </p:nvSpPr>
        <p:spPr>
          <a:xfrm>
            <a:off x="-801173" y="720467"/>
            <a:ext cx="2366800" cy="2364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90490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title" hasCustomPrompt="1"/>
          </p:nvPr>
        </p:nvSpPr>
        <p:spPr>
          <a:xfrm>
            <a:off x="960400" y="3717533"/>
            <a:ext cx="950800" cy="8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1430300" y="5248800"/>
            <a:ext cx="33704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/>
          </p:nvPr>
        </p:nvSpPr>
        <p:spPr>
          <a:xfrm>
            <a:off x="1430300" y="4463000"/>
            <a:ext cx="4411600" cy="8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 flipH="1">
            <a:off x="2350933" y="602592"/>
            <a:ext cx="2778400" cy="2775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15"/>
          <p:cNvSpPr/>
          <p:nvPr/>
        </p:nvSpPr>
        <p:spPr>
          <a:xfrm flipH="1">
            <a:off x="10198833" y="601067"/>
            <a:ext cx="2778400" cy="277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15"/>
          <p:cNvSpPr/>
          <p:nvPr/>
        </p:nvSpPr>
        <p:spPr>
          <a:xfrm flipH="1">
            <a:off x="8302965" y="602592"/>
            <a:ext cx="2778400" cy="2775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15"/>
          <p:cNvSpPr/>
          <p:nvPr/>
        </p:nvSpPr>
        <p:spPr>
          <a:xfrm flipH="1">
            <a:off x="6226367" y="602592"/>
            <a:ext cx="2778400" cy="2775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15"/>
          <p:cNvSpPr/>
          <p:nvPr/>
        </p:nvSpPr>
        <p:spPr>
          <a:xfrm flipH="1">
            <a:off x="4154765" y="602592"/>
            <a:ext cx="2778400" cy="2775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540950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ubTitle" idx="1"/>
          </p:nvPr>
        </p:nvSpPr>
        <p:spPr>
          <a:xfrm>
            <a:off x="1332967" y="3997384"/>
            <a:ext cx="2831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ubTitle" idx="2"/>
          </p:nvPr>
        </p:nvSpPr>
        <p:spPr>
          <a:xfrm>
            <a:off x="1333067" y="4402217"/>
            <a:ext cx="2831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ubTitle" idx="3"/>
          </p:nvPr>
        </p:nvSpPr>
        <p:spPr>
          <a:xfrm>
            <a:off x="4601467" y="3997384"/>
            <a:ext cx="2831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subTitle" idx="4"/>
          </p:nvPr>
        </p:nvSpPr>
        <p:spPr>
          <a:xfrm>
            <a:off x="4601479" y="4402217"/>
            <a:ext cx="2831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5"/>
          </p:nvPr>
        </p:nvSpPr>
        <p:spPr>
          <a:xfrm>
            <a:off x="7869883" y="3997384"/>
            <a:ext cx="2831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6"/>
          </p:nvPr>
        </p:nvSpPr>
        <p:spPr>
          <a:xfrm>
            <a:off x="7869896" y="4402217"/>
            <a:ext cx="2831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 idx="7" hasCustomPrompt="1"/>
          </p:nvPr>
        </p:nvSpPr>
        <p:spPr>
          <a:xfrm>
            <a:off x="2094800" y="2231051"/>
            <a:ext cx="1307600" cy="8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28" name="Google Shape;128;p16"/>
          <p:cNvSpPr txBox="1">
            <a:spLocks noGrp="1"/>
          </p:cNvSpPr>
          <p:nvPr>
            <p:ph type="title" idx="8" hasCustomPrompt="1"/>
          </p:nvPr>
        </p:nvSpPr>
        <p:spPr>
          <a:xfrm>
            <a:off x="5363300" y="2231051"/>
            <a:ext cx="1307600" cy="8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29" name="Google Shape;129;p16"/>
          <p:cNvSpPr txBox="1">
            <a:spLocks noGrp="1"/>
          </p:cNvSpPr>
          <p:nvPr>
            <p:ph type="title" idx="9" hasCustomPrompt="1"/>
          </p:nvPr>
        </p:nvSpPr>
        <p:spPr>
          <a:xfrm>
            <a:off x="8631700" y="2231051"/>
            <a:ext cx="1307600" cy="8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grpSp>
        <p:nvGrpSpPr>
          <p:cNvPr id="130" name="Google Shape;130;p16"/>
          <p:cNvGrpSpPr/>
          <p:nvPr/>
        </p:nvGrpSpPr>
        <p:grpSpPr>
          <a:xfrm flipH="1">
            <a:off x="9999364" y="-399449"/>
            <a:ext cx="1955131" cy="871200"/>
            <a:chOff x="7553664" y="-334862"/>
            <a:chExt cx="1466348" cy="653400"/>
          </a:xfrm>
        </p:grpSpPr>
        <p:sp>
          <p:nvSpPr>
            <p:cNvPr id="131" name="Google Shape;131;p16"/>
            <p:cNvSpPr/>
            <p:nvPr/>
          </p:nvSpPr>
          <p:spPr>
            <a:xfrm flipH="1">
              <a:off x="8366612" y="-334862"/>
              <a:ext cx="653400" cy="6534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16"/>
            <p:cNvSpPr/>
            <p:nvPr/>
          </p:nvSpPr>
          <p:spPr>
            <a:xfrm flipH="1">
              <a:off x="8039935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16"/>
            <p:cNvSpPr/>
            <p:nvPr/>
          </p:nvSpPr>
          <p:spPr>
            <a:xfrm flipH="1">
              <a:off x="7553664" y="-334504"/>
              <a:ext cx="653400" cy="652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4" name="Google Shape;134;p16"/>
          <p:cNvGrpSpPr/>
          <p:nvPr/>
        </p:nvGrpSpPr>
        <p:grpSpPr>
          <a:xfrm flipH="1">
            <a:off x="554031" y="6392684"/>
            <a:ext cx="5282552" cy="871200"/>
            <a:chOff x="5058098" y="-334862"/>
            <a:chExt cx="3961914" cy="653400"/>
          </a:xfrm>
        </p:grpSpPr>
        <p:sp>
          <p:nvSpPr>
            <p:cNvPr id="135" name="Google Shape;135;p16"/>
            <p:cNvSpPr/>
            <p:nvPr/>
          </p:nvSpPr>
          <p:spPr>
            <a:xfrm flipH="1">
              <a:off x="6533448" y="-334504"/>
              <a:ext cx="653400" cy="65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16"/>
            <p:cNvSpPr/>
            <p:nvPr/>
          </p:nvSpPr>
          <p:spPr>
            <a:xfrm flipH="1">
              <a:off x="8366612" y="-334862"/>
              <a:ext cx="653400" cy="6534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6"/>
            <p:cNvSpPr/>
            <p:nvPr/>
          </p:nvSpPr>
          <p:spPr>
            <a:xfrm flipH="1">
              <a:off x="8039935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6"/>
            <p:cNvSpPr/>
            <p:nvPr/>
          </p:nvSpPr>
          <p:spPr>
            <a:xfrm flipH="1">
              <a:off x="7553664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6"/>
            <p:cNvSpPr/>
            <p:nvPr/>
          </p:nvSpPr>
          <p:spPr>
            <a:xfrm flipH="1">
              <a:off x="6957630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6"/>
            <p:cNvSpPr/>
            <p:nvPr/>
          </p:nvSpPr>
          <p:spPr>
            <a:xfrm flipH="1">
              <a:off x="5058098" y="-334554"/>
              <a:ext cx="653400" cy="652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105406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>
            <a:spLocks noGrp="1"/>
          </p:cNvSpPr>
          <p:nvPr>
            <p:ph type="subTitle" idx="1"/>
          </p:nvPr>
        </p:nvSpPr>
        <p:spPr>
          <a:xfrm>
            <a:off x="7879984" y="1157932"/>
            <a:ext cx="33516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2"/>
          </p:nvPr>
        </p:nvSpPr>
        <p:spPr>
          <a:xfrm>
            <a:off x="7879984" y="1570420"/>
            <a:ext cx="3351600" cy="8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3"/>
          </p:nvPr>
        </p:nvSpPr>
        <p:spPr>
          <a:xfrm>
            <a:off x="7879984" y="2999455"/>
            <a:ext cx="33516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4"/>
          </p:nvPr>
        </p:nvSpPr>
        <p:spPr>
          <a:xfrm>
            <a:off x="7879984" y="3414393"/>
            <a:ext cx="3351600" cy="8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5"/>
          </p:nvPr>
        </p:nvSpPr>
        <p:spPr>
          <a:xfrm>
            <a:off x="7879984" y="4843409"/>
            <a:ext cx="33516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ubTitle" idx="6"/>
          </p:nvPr>
        </p:nvSpPr>
        <p:spPr>
          <a:xfrm>
            <a:off x="7879984" y="5260800"/>
            <a:ext cx="3351600" cy="8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5467600" cy="1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9" name="Google Shape;149;p17"/>
          <p:cNvGrpSpPr/>
          <p:nvPr/>
        </p:nvGrpSpPr>
        <p:grpSpPr>
          <a:xfrm>
            <a:off x="-1778019" y="3823009"/>
            <a:ext cx="7670888" cy="2430156"/>
            <a:chOff x="-1333500" y="2779126"/>
            <a:chExt cx="6031204" cy="1910700"/>
          </a:xfrm>
        </p:grpSpPr>
        <p:sp>
          <p:nvSpPr>
            <p:cNvPr id="150" name="Google Shape;150;p17"/>
            <p:cNvSpPr/>
            <p:nvPr/>
          </p:nvSpPr>
          <p:spPr>
            <a:xfrm flipH="1">
              <a:off x="2787004" y="2779126"/>
              <a:ext cx="1910700" cy="19107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7"/>
            <p:cNvSpPr/>
            <p:nvPr/>
          </p:nvSpPr>
          <p:spPr>
            <a:xfrm flipH="1">
              <a:off x="1831652" y="2780175"/>
              <a:ext cx="1910700" cy="1908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7"/>
            <p:cNvSpPr/>
            <p:nvPr/>
          </p:nvSpPr>
          <p:spPr>
            <a:xfrm flipH="1">
              <a:off x="409575" y="2780175"/>
              <a:ext cx="1910700" cy="1908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7"/>
            <p:cNvSpPr/>
            <p:nvPr/>
          </p:nvSpPr>
          <p:spPr>
            <a:xfrm flipH="1">
              <a:off x="-1333500" y="2780175"/>
              <a:ext cx="1910700" cy="1908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19897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6451367" y="603100"/>
            <a:ext cx="4789600" cy="13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1"/>
          </p:nvPr>
        </p:nvSpPr>
        <p:spPr>
          <a:xfrm>
            <a:off x="950700" y="2838984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2"/>
          </p:nvPr>
        </p:nvSpPr>
        <p:spPr>
          <a:xfrm>
            <a:off x="950700" y="3223953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3"/>
          </p:nvPr>
        </p:nvSpPr>
        <p:spPr>
          <a:xfrm>
            <a:off x="4574433" y="2838984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4"/>
          </p:nvPr>
        </p:nvSpPr>
        <p:spPr>
          <a:xfrm>
            <a:off x="4574433" y="3223955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5"/>
          </p:nvPr>
        </p:nvSpPr>
        <p:spPr>
          <a:xfrm>
            <a:off x="8198167" y="2838984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6"/>
          </p:nvPr>
        </p:nvSpPr>
        <p:spPr>
          <a:xfrm>
            <a:off x="8198167" y="3223955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7"/>
          </p:nvPr>
        </p:nvSpPr>
        <p:spPr>
          <a:xfrm>
            <a:off x="950700" y="4905500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8"/>
          </p:nvPr>
        </p:nvSpPr>
        <p:spPr>
          <a:xfrm>
            <a:off x="950700" y="5297584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9"/>
          </p:nvPr>
        </p:nvSpPr>
        <p:spPr>
          <a:xfrm>
            <a:off x="4574433" y="4905477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13"/>
          </p:nvPr>
        </p:nvSpPr>
        <p:spPr>
          <a:xfrm>
            <a:off x="4574433" y="5297569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14"/>
          </p:nvPr>
        </p:nvSpPr>
        <p:spPr>
          <a:xfrm>
            <a:off x="8198167" y="4905477"/>
            <a:ext cx="30432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15"/>
          </p:nvPr>
        </p:nvSpPr>
        <p:spPr>
          <a:xfrm>
            <a:off x="8198167" y="5297569"/>
            <a:ext cx="30432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11641027" y="451597"/>
            <a:ext cx="1452000" cy="1450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44415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oogle Shape;170;p19"/>
          <p:cNvCxnSpPr/>
          <p:nvPr/>
        </p:nvCxnSpPr>
        <p:spPr>
          <a:xfrm>
            <a:off x="-12700" y="6858000"/>
            <a:ext cx="12179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19"/>
          <p:cNvSpPr txBox="1">
            <a:spLocks noGrp="1"/>
          </p:cNvSpPr>
          <p:nvPr>
            <p:ph type="subTitle" idx="1"/>
          </p:nvPr>
        </p:nvSpPr>
        <p:spPr>
          <a:xfrm>
            <a:off x="3832167" y="2116733"/>
            <a:ext cx="34084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2"/>
          </p:nvPr>
        </p:nvSpPr>
        <p:spPr>
          <a:xfrm>
            <a:off x="3832171" y="2521545"/>
            <a:ext cx="34084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3"/>
          </p:nvPr>
        </p:nvSpPr>
        <p:spPr>
          <a:xfrm>
            <a:off x="7832533" y="2116733"/>
            <a:ext cx="34084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ubTitle" idx="4"/>
          </p:nvPr>
        </p:nvSpPr>
        <p:spPr>
          <a:xfrm>
            <a:off x="7832552" y="2521545"/>
            <a:ext cx="34084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>
                <a:latin typeface="Muli"/>
                <a:ea typeface="Muli"/>
                <a:cs typeface="Muli"/>
                <a:sym typeface="Muli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5"/>
          </p:nvPr>
        </p:nvSpPr>
        <p:spPr>
          <a:xfrm>
            <a:off x="3832167" y="4502789"/>
            <a:ext cx="34084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subTitle" idx="6"/>
          </p:nvPr>
        </p:nvSpPr>
        <p:spPr>
          <a:xfrm>
            <a:off x="3832171" y="4907601"/>
            <a:ext cx="34084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subTitle" idx="7"/>
          </p:nvPr>
        </p:nvSpPr>
        <p:spPr>
          <a:xfrm>
            <a:off x="7832533" y="4502792"/>
            <a:ext cx="34084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8"/>
          </p:nvPr>
        </p:nvSpPr>
        <p:spPr>
          <a:xfrm>
            <a:off x="7832552" y="4907603"/>
            <a:ext cx="34084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/>
          </p:nvPr>
        </p:nvSpPr>
        <p:spPr>
          <a:xfrm>
            <a:off x="3832167" y="603100"/>
            <a:ext cx="740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80" name="Google Shape;180;p19"/>
          <p:cNvGrpSpPr/>
          <p:nvPr/>
        </p:nvGrpSpPr>
        <p:grpSpPr>
          <a:xfrm>
            <a:off x="247985" y="-179306"/>
            <a:ext cx="1406400" cy="6841364"/>
            <a:chOff x="185989" y="-134480"/>
            <a:chExt cx="1054800" cy="5131023"/>
          </a:xfrm>
        </p:grpSpPr>
        <p:sp>
          <p:nvSpPr>
            <p:cNvPr id="181" name="Google Shape;181;p19"/>
            <p:cNvSpPr/>
            <p:nvPr/>
          </p:nvSpPr>
          <p:spPr>
            <a:xfrm flipH="1">
              <a:off x="185989" y="-134480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19"/>
            <p:cNvSpPr/>
            <p:nvPr/>
          </p:nvSpPr>
          <p:spPr>
            <a:xfrm flipH="1">
              <a:off x="185989" y="129497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19"/>
            <p:cNvSpPr/>
            <p:nvPr/>
          </p:nvSpPr>
          <p:spPr>
            <a:xfrm flipH="1">
              <a:off x="185989" y="393475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19"/>
            <p:cNvSpPr/>
            <p:nvPr/>
          </p:nvSpPr>
          <p:spPr>
            <a:xfrm flipH="1">
              <a:off x="185989" y="657453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19"/>
            <p:cNvSpPr/>
            <p:nvPr/>
          </p:nvSpPr>
          <p:spPr>
            <a:xfrm flipH="1">
              <a:off x="185989" y="1182812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 flipH="1">
              <a:off x="185989" y="1710904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19"/>
            <p:cNvSpPr/>
            <p:nvPr/>
          </p:nvSpPr>
          <p:spPr>
            <a:xfrm flipH="1">
              <a:off x="185989" y="2015901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19"/>
            <p:cNvSpPr/>
            <p:nvPr/>
          </p:nvSpPr>
          <p:spPr>
            <a:xfrm flipH="1">
              <a:off x="185989" y="2764355"/>
              <a:ext cx="1054800" cy="105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19"/>
            <p:cNvSpPr/>
            <p:nvPr/>
          </p:nvSpPr>
          <p:spPr>
            <a:xfrm flipH="1">
              <a:off x="185989" y="3943243"/>
              <a:ext cx="1054800" cy="1053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9104454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body" idx="1"/>
          </p:nvPr>
        </p:nvSpPr>
        <p:spPr>
          <a:xfrm>
            <a:off x="960400" y="2348301"/>
            <a:ext cx="7693200" cy="3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SzPts val="1600"/>
              <a:buFont typeface="Karla"/>
              <a:buChar char="●"/>
              <a:defRPr sz="2133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5308800" cy="13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 flipH="1">
            <a:off x="1022001" y="6502424"/>
            <a:ext cx="698400" cy="69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flipH="1">
            <a:off x="587331" y="6502424"/>
            <a:ext cx="698400" cy="69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5" name="Google Shape;195;p20"/>
          <p:cNvSpPr/>
          <p:nvPr/>
        </p:nvSpPr>
        <p:spPr>
          <a:xfrm flipH="1">
            <a:off x="152659" y="6502424"/>
            <a:ext cx="698400" cy="6984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6" name="Google Shape;196;p20"/>
          <p:cNvSpPr/>
          <p:nvPr/>
        </p:nvSpPr>
        <p:spPr>
          <a:xfrm flipH="1">
            <a:off x="-685033" y="811853"/>
            <a:ext cx="1209600" cy="121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0"/>
          <p:cNvSpPr/>
          <p:nvPr/>
        </p:nvSpPr>
        <p:spPr>
          <a:xfrm>
            <a:off x="10813968" y="812187"/>
            <a:ext cx="1209600" cy="1209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8" name="Google Shape;198;p20"/>
          <p:cNvSpPr/>
          <p:nvPr/>
        </p:nvSpPr>
        <p:spPr>
          <a:xfrm flipH="1">
            <a:off x="1456672" y="6502424"/>
            <a:ext cx="698400" cy="69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9" name="Google Shape;199;p20"/>
          <p:cNvSpPr/>
          <p:nvPr/>
        </p:nvSpPr>
        <p:spPr>
          <a:xfrm flipH="1">
            <a:off x="2857205" y="6502424"/>
            <a:ext cx="698400" cy="69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0"/>
          <p:cNvSpPr/>
          <p:nvPr/>
        </p:nvSpPr>
        <p:spPr>
          <a:xfrm flipH="1">
            <a:off x="11820472" y="6502424"/>
            <a:ext cx="698400" cy="69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784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 hasCustomPrompt="1"/>
          </p:nvPr>
        </p:nvSpPr>
        <p:spPr>
          <a:xfrm>
            <a:off x="5488567" y="3163500"/>
            <a:ext cx="951200" cy="8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072167" y="5248803"/>
            <a:ext cx="38608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/>
          </p:nvPr>
        </p:nvSpPr>
        <p:spPr>
          <a:xfrm>
            <a:off x="6072167" y="3771200"/>
            <a:ext cx="5168800" cy="1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002376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>
            <a:spLocks noGrp="1"/>
          </p:cNvSpPr>
          <p:nvPr>
            <p:ph type="subTitle" idx="1"/>
          </p:nvPr>
        </p:nvSpPr>
        <p:spPr>
          <a:xfrm>
            <a:off x="6952067" y="2919200"/>
            <a:ext cx="3938400" cy="18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6957417" y="1639200"/>
            <a:ext cx="3938400" cy="12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4" name="Google Shape;204;p21"/>
          <p:cNvSpPr/>
          <p:nvPr/>
        </p:nvSpPr>
        <p:spPr>
          <a:xfrm flipH="1">
            <a:off x="-620927" y="5188336"/>
            <a:ext cx="2250800" cy="224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05" name="Google Shape;205;p21"/>
          <p:cNvGrpSpPr/>
          <p:nvPr/>
        </p:nvGrpSpPr>
        <p:grpSpPr>
          <a:xfrm>
            <a:off x="5367405" y="5187092"/>
            <a:ext cx="7105087" cy="2250827"/>
            <a:chOff x="3719945" y="-145000"/>
            <a:chExt cx="5603381" cy="1775100"/>
          </a:xfrm>
        </p:grpSpPr>
        <p:sp>
          <p:nvSpPr>
            <p:cNvPr id="206" name="Google Shape;206;p21"/>
            <p:cNvSpPr/>
            <p:nvPr/>
          </p:nvSpPr>
          <p:spPr>
            <a:xfrm flipH="1">
              <a:off x="7548225" y="-145000"/>
              <a:ext cx="1775100" cy="1775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21"/>
            <p:cNvSpPr/>
            <p:nvPr/>
          </p:nvSpPr>
          <p:spPr>
            <a:xfrm flipH="1">
              <a:off x="6660626" y="-144025"/>
              <a:ext cx="1775100" cy="1773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21"/>
            <p:cNvSpPr/>
            <p:nvPr/>
          </p:nvSpPr>
          <p:spPr>
            <a:xfrm flipH="1">
              <a:off x="5339402" y="-144025"/>
              <a:ext cx="1775100" cy="177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21"/>
            <p:cNvSpPr/>
            <p:nvPr/>
          </p:nvSpPr>
          <p:spPr>
            <a:xfrm flipH="1">
              <a:off x="3719945" y="-144025"/>
              <a:ext cx="1775100" cy="177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7633310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>
            <a:spLocks noGrp="1"/>
          </p:cNvSpPr>
          <p:nvPr>
            <p:ph type="subTitle" idx="1"/>
          </p:nvPr>
        </p:nvSpPr>
        <p:spPr>
          <a:xfrm>
            <a:off x="1217500" y="2913405"/>
            <a:ext cx="4097600" cy="18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title"/>
          </p:nvPr>
        </p:nvSpPr>
        <p:spPr>
          <a:xfrm>
            <a:off x="1217500" y="2055000"/>
            <a:ext cx="4097600" cy="8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13" name="Google Shape;213;p22"/>
          <p:cNvGrpSpPr/>
          <p:nvPr/>
        </p:nvGrpSpPr>
        <p:grpSpPr>
          <a:xfrm>
            <a:off x="1706662" y="-169459"/>
            <a:ext cx="5403225" cy="1539579"/>
            <a:chOff x="5833814" y="609140"/>
            <a:chExt cx="3183861" cy="907200"/>
          </a:xfrm>
        </p:grpSpPr>
        <p:sp>
          <p:nvSpPr>
            <p:cNvPr id="214" name="Google Shape;214;p22"/>
            <p:cNvSpPr/>
            <p:nvPr/>
          </p:nvSpPr>
          <p:spPr>
            <a:xfrm>
              <a:off x="5833814" y="609140"/>
              <a:ext cx="907200" cy="907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6363976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7056801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8110476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8" name="Google Shape;218;p22"/>
          <p:cNvSpPr/>
          <p:nvPr/>
        </p:nvSpPr>
        <p:spPr>
          <a:xfrm>
            <a:off x="381241" y="-169475"/>
            <a:ext cx="1539600" cy="1539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9" name="Google Shape;219;p22"/>
          <p:cNvGrpSpPr/>
          <p:nvPr/>
        </p:nvGrpSpPr>
        <p:grpSpPr>
          <a:xfrm flipH="1">
            <a:off x="671844" y="5548277"/>
            <a:ext cx="4793625" cy="1539579"/>
            <a:chOff x="5833814" y="609140"/>
            <a:chExt cx="2824653" cy="907200"/>
          </a:xfrm>
        </p:grpSpPr>
        <p:sp>
          <p:nvSpPr>
            <p:cNvPr id="220" name="Google Shape;220;p22"/>
            <p:cNvSpPr/>
            <p:nvPr/>
          </p:nvSpPr>
          <p:spPr>
            <a:xfrm>
              <a:off x="5833814" y="609140"/>
              <a:ext cx="907200" cy="907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6363976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7056801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7751268" y="609140"/>
              <a:ext cx="907200" cy="907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24" name="Google Shape;224;p22"/>
          <p:cNvSpPr/>
          <p:nvPr/>
        </p:nvSpPr>
        <p:spPr>
          <a:xfrm>
            <a:off x="10956975" y="5503159"/>
            <a:ext cx="1539600" cy="1539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46653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subTitle" idx="1"/>
          </p:nvPr>
        </p:nvSpPr>
        <p:spPr>
          <a:xfrm>
            <a:off x="3805023" y="2913400"/>
            <a:ext cx="3874800" cy="2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title"/>
          </p:nvPr>
        </p:nvSpPr>
        <p:spPr>
          <a:xfrm>
            <a:off x="3805017" y="2055000"/>
            <a:ext cx="3874800" cy="8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28" name="Google Shape;228;p23"/>
          <p:cNvGrpSpPr/>
          <p:nvPr/>
        </p:nvGrpSpPr>
        <p:grpSpPr>
          <a:xfrm>
            <a:off x="-269414" y="-328231"/>
            <a:ext cx="3066713" cy="7757801"/>
            <a:chOff x="185989" y="-246174"/>
            <a:chExt cx="2300035" cy="5818351"/>
          </a:xfrm>
        </p:grpSpPr>
        <p:sp>
          <p:nvSpPr>
            <p:cNvPr id="229" name="Google Shape;229;p23"/>
            <p:cNvSpPr/>
            <p:nvPr/>
          </p:nvSpPr>
          <p:spPr>
            <a:xfrm flipH="1">
              <a:off x="185989" y="-134480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23"/>
            <p:cNvSpPr/>
            <p:nvPr/>
          </p:nvSpPr>
          <p:spPr>
            <a:xfrm flipH="1">
              <a:off x="185989" y="129497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23"/>
            <p:cNvSpPr/>
            <p:nvPr/>
          </p:nvSpPr>
          <p:spPr>
            <a:xfrm flipH="1">
              <a:off x="185989" y="393475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23"/>
            <p:cNvSpPr/>
            <p:nvPr/>
          </p:nvSpPr>
          <p:spPr>
            <a:xfrm flipH="1">
              <a:off x="185989" y="657453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23"/>
            <p:cNvSpPr/>
            <p:nvPr/>
          </p:nvSpPr>
          <p:spPr>
            <a:xfrm flipH="1">
              <a:off x="185989" y="1182812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23"/>
            <p:cNvSpPr/>
            <p:nvPr/>
          </p:nvSpPr>
          <p:spPr>
            <a:xfrm flipH="1">
              <a:off x="185989" y="1710904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23"/>
            <p:cNvSpPr/>
            <p:nvPr/>
          </p:nvSpPr>
          <p:spPr>
            <a:xfrm flipH="1">
              <a:off x="185989" y="2015901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23"/>
            <p:cNvSpPr/>
            <p:nvPr/>
          </p:nvSpPr>
          <p:spPr>
            <a:xfrm flipH="1">
              <a:off x="185989" y="2764355"/>
              <a:ext cx="1054800" cy="105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23"/>
            <p:cNvSpPr/>
            <p:nvPr/>
          </p:nvSpPr>
          <p:spPr>
            <a:xfrm flipH="1">
              <a:off x="1431224" y="2255031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23"/>
            <p:cNvSpPr/>
            <p:nvPr/>
          </p:nvSpPr>
          <p:spPr>
            <a:xfrm flipH="1">
              <a:off x="1431224" y="2603346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23"/>
            <p:cNvSpPr/>
            <p:nvPr/>
          </p:nvSpPr>
          <p:spPr>
            <a:xfrm flipH="1">
              <a:off x="1431224" y="3178067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23"/>
            <p:cNvSpPr/>
            <p:nvPr/>
          </p:nvSpPr>
          <p:spPr>
            <a:xfrm flipH="1">
              <a:off x="1431224" y="4518877"/>
              <a:ext cx="1054800" cy="105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3"/>
            <p:cNvSpPr/>
            <p:nvPr/>
          </p:nvSpPr>
          <p:spPr>
            <a:xfrm flipH="1">
              <a:off x="1431224" y="-246174"/>
              <a:ext cx="1054800" cy="1053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23"/>
            <p:cNvSpPr/>
            <p:nvPr/>
          </p:nvSpPr>
          <p:spPr>
            <a:xfrm flipH="1">
              <a:off x="1431224" y="1537831"/>
              <a:ext cx="1054800" cy="105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23"/>
            <p:cNvSpPr/>
            <p:nvPr/>
          </p:nvSpPr>
          <p:spPr>
            <a:xfrm flipH="1">
              <a:off x="185989" y="3943243"/>
              <a:ext cx="1054800" cy="1053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07305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>
            <a:spLocks noGrp="1"/>
          </p:cNvSpPr>
          <p:nvPr>
            <p:ph type="title"/>
          </p:nvPr>
        </p:nvSpPr>
        <p:spPr>
          <a:xfrm>
            <a:off x="4241929" y="2037900"/>
            <a:ext cx="37084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6" name="Google Shape;246;p24"/>
          <p:cNvSpPr txBox="1">
            <a:spLocks noGrp="1"/>
          </p:cNvSpPr>
          <p:nvPr>
            <p:ph type="subTitle" idx="1"/>
          </p:nvPr>
        </p:nvSpPr>
        <p:spPr>
          <a:xfrm>
            <a:off x="4241900" y="3260700"/>
            <a:ext cx="3708400" cy="15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247" name="Google Shape;247;p24"/>
          <p:cNvGrpSpPr/>
          <p:nvPr/>
        </p:nvGrpSpPr>
        <p:grpSpPr>
          <a:xfrm>
            <a:off x="-295602" y="2966399"/>
            <a:ext cx="2914919" cy="925200"/>
            <a:chOff x="7202410" y="391724"/>
            <a:chExt cx="2186189" cy="693900"/>
          </a:xfrm>
        </p:grpSpPr>
        <p:sp>
          <p:nvSpPr>
            <p:cNvPr id="248" name="Google Shape;248;p24"/>
            <p:cNvSpPr/>
            <p:nvPr/>
          </p:nvSpPr>
          <p:spPr>
            <a:xfrm flipH="1">
              <a:off x="8353060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24"/>
            <p:cNvSpPr/>
            <p:nvPr/>
          </p:nvSpPr>
          <p:spPr>
            <a:xfrm flipH="1">
              <a:off x="8694699" y="391724"/>
              <a:ext cx="693900" cy="693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24"/>
            <p:cNvSpPr/>
            <p:nvPr/>
          </p:nvSpPr>
          <p:spPr>
            <a:xfrm flipH="1">
              <a:off x="8000810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4"/>
            <p:cNvSpPr/>
            <p:nvPr/>
          </p:nvSpPr>
          <p:spPr>
            <a:xfrm flipH="1">
              <a:off x="7202410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2" name="Google Shape;252;p24"/>
          <p:cNvGrpSpPr/>
          <p:nvPr/>
        </p:nvGrpSpPr>
        <p:grpSpPr>
          <a:xfrm flipH="1">
            <a:off x="9572498" y="2966399"/>
            <a:ext cx="2914919" cy="925200"/>
            <a:chOff x="7202410" y="391724"/>
            <a:chExt cx="2186189" cy="693900"/>
          </a:xfrm>
        </p:grpSpPr>
        <p:sp>
          <p:nvSpPr>
            <p:cNvPr id="253" name="Google Shape;253;p24"/>
            <p:cNvSpPr/>
            <p:nvPr/>
          </p:nvSpPr>
          <p:spPr>
            <a:xfrm flipH="1">
              <a:off x="8353060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24"/>
            <p:cNvSpPr/>
            <p:nvPr/>
          </p:nvSpPr>
          <p:spPr>
            <a:xfrm flipH="1">
              <a:off x="8694699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24"/>
            <p:cNvSpPr/>
            <p:nvPr/>
          </p:nvSpPr>
          <p:spPr>
            <a:xfrm flipH="1">
              <a:off x="8000810" y="391724"/>
              <a:ext cx="693900" cy="693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24"/>
            <p:cNvSpPr/>
            <p:nvPr/>
          </p:nvSpPr>
          <p:spPr>
            <a:xfrm flipH="1">
              <a:off x="7202410" y="391724"/>
              <a:ext cx="693900" cy="693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5716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>
            <a:spLocks noGrp="1"/>
          </p:cNvSpPr>
          <p:nvPr>
            <p:ph type="subTitle" idx="1"/>
          </p:nvPr>
        </p:nvSpPr>
        <p:spPr>
          <a:xfrm>
            <a:off x="2107400" y="4741951"/>
            <a:ext cx="3389200" cy="6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9" name="Google Shape;259;p25"/>
          <p:cNvSpPr txBox="1">
            <a:spLocks noGrp="1"/>
          </p:cNvSpPr>
          <p:nvPr>
            <p:ph type="subTitle" idx="2"/>
          </p:nvPr>
        </p:nvSpPr>
        <p:spPr>
          <a:xfrm>
            <a:off x="2107400" y="5265847"/>
            <a:ext cx="3389200" cy="9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0" name="Google Shape;260;p25"/>
          <p:cNvSpPr txBox="1">
            <a:spLocks noGrp="1"/>
          </p:cNvSpPr>
          <p:nvPr>
            <p:ph type="subTitle" idx="3"/>
          </p:nvPr>
        </p:nvSpPr>
        <p:spPr>
          <a:xfrm>
            <a:off x="6695384" y="4741951"/>
            <a:ext cx="3389200" cy="6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1" name="Google Shape;261;p25"/>
          <p:cNvSpPr txBox="1">
            <a:spLocks noGrp="1"/>
          </p:cNvSpPr>
          <p:nvPr>
            <p:ph type="subTitle" idx="4"/>
          </p:nvPr>
        </p:nvSpPr>
        <p:spPr>
          <a:xfrm>
            <a:off x="6695384" y="5265847"/>
            <a:ext cx="3389200" cy="9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2" name="Google Shape;262;p25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>
            <a:off x="-328427" y="-415433"/>
            <a:ext cx="861600" cy="86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25"/>
          <p:cNvSpPr/>
          <p:nvPr/>
        </p:nvSpPr>
        <p:spPr>
          <a:xfrm>
            <a:off x="-26393" y="-415433"/>
            <a:ext cx="861600" cy="8616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25"/>
          <p:cNvSpPr/>
          <p:nvPr/>
        </p:nvSpPr>
        <p:spPr>
          <a:xfrm>
            <a:off x="630707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25"/>
          <p:cNvSpPr/>
          <p:nvPr/>
        </p:nvSpPr>
        <p:spPr>
          <a:xfrm>
            <a:off x="912940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25"/>
          <p:cNvSpPr/>
          <p:nvPr/>
        </p:nvSpPr>
        <p:spPr>
          <a:xfrm>
            <a:off x="1138740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8" name="Google Shape;268;p25"/>
          <p:cNvSpPr/>
          <p:nvPr/>
        </p:nvSpPr>
        <p:spPr>
          <a:xfrm>
            <a:off x="1369207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9" name="Google Shape;269;p25"/>
          <p:cNvSpPr/>
          <p:nvPr/>
        </p:nvSpPr>
        <p:spPr>
          <a:xfrm>
            <a:off x="1822640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0" name="Google Shape;270;p25"/>
          <p:cNvSpPr/>
          <p:nvPr/>
        </p:nvSpPr>
        <p:spPr>
          <a:xfrm>
            <a:off x="2191673" y="-4154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25"/>
          <p:cNvSpPr/>
          <p:nvPr/>
        </p:nvSpPr>
        <p:spPr>
          <a:xfrm>
            <a:off x="10984056" y="6433133"/>
            <a:ext cx="861600" cy="86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2" name="Google Shape;272;p25"/>
          <p:cNvSpPr/>
          <p:nvPr/>
        </p:nvSpPr>
        <p:spPr>
          <a:xfrm>
            <a:off x="10626556" y="6433133"/>
            <a:ext cx="861600" cy="8616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3" name="Google Shape;273;p25"/>
          <p:cNvSpPr/>
          <p:nvPr/>
        </p:nvSpPr>
        <p:spPr>
          <a:xfrm>
            <a:off x="10372556" y="64331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25"/>
          <p:cNvSpPr/>
          <p:nvPr/>
        </p:nvSpPr>
        <p:spPr>
          <a:xfrm>
            <a:off x="9651956" y="6433133"/>
            <a:ext cx="861600" cy="861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39480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>
            <a:spLocks noGrp="1"/>
          </p:cNvSpPr>
          <p:nvPr>
            <p:ph type="title" hasCustomPrompt="1"/>
          </p:nvPr>
        </p:nvSpPr>
        <p:spPr>
          <a:xfrm>
            <a:off x="6878951" y="3918933"/>
            <a:ext cx="3636400" cy="59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1"/>
          </p:nvPr>
        </p:nvSpPr>
        <p:spPr>
          <a:xfrm>
            <a:off x="6878951" y="4414933"/>
            <a:ext cx="36364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title" idx="2" hasCustomPrompt="1"/>
          </p:nvPr>
        </p:nvSpPr>
        <p:spPr>
          <a:xfrm>
            <a:off x="4277800" y="1556667"/>
            <a:ext cx="3636400" cy="59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279" name="Google Shape;279;p26"/>
          <p:cNvSpPr txBox="1">
            <a:spLocks noGrp="1"/>
          </p:cNvSpPr>
          <p:nvPr>
            <p:ph type="subTitle" idx="3"/>
          </p:nvPr>
        </p:nvSpPr>
        <p:spPr>
          <a:xfrm>
            <a:off x="4275000" y="2052667"/>
            <a:ext cx="36364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title" idx="4" hasCustomPrompt="1"/>
          </p:nvPr>
        </p:nvSpPr>
        <p:spPr>
          <a:xfrm>
            <a:off x="1676651" y="4021900"/>
            <a:ext cx="3636400" cy="59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281" name="Google Shape;281;p26"/>
          <p:cNvSpPr txBox="1">
            <a:spLocks noGrp="1"/>
          </p:cNvSpPr>
          <p:nvPr>
            <p:ph type="subTitle" idx="5"/>
          </p:nvPr>
        </p:nvSpPr>
        <p:spPr>
          <a:xfrm>
            <a:off x="1676651" y="4517900"/>
            <a:ext cx="36364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 flipH="1">
            <a:off x="10934865" y="2663967"/>
            <a:ext cx="1905600" cy="1903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26"/>
          <p:cNvSpPr/>
          <p:nvPr/>
        </p:nvSpPr>
        <p:spPr>
          <a:xfrm flipH="1">
            <a:off x="-880901" y="2154267"/>
            <a:ext cx="1905600" cy="1903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26"/>
          <p:cNvSpPr/>
          <p:nvPr/>
        </p:nvSpPr>
        <p:spPr>
          <a:xfrm flipH="1">
            <a:off x="-880901" y="3668933"/>
            <a:ext cx="1905600" cy="1903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5" name="Google Shape;285;p26"/>
          <p:cNvSpPr/>
          <p:nvPr/>
        </p:nvSpPr>
        <p:spPr>
          <a:xfrm flipH="1">
            <a:off x="10934865" y="1251167"/>
            <a:ext cx="1905600" cy="1903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72992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7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8" name="Google Shape;288;p27"/>
          <p:cNvSpPr/>
          <p:nvPr/>
        </p:nvSpPr>
        <p:spPr>
          <a:xfrm flipH="1">
            <a:off x="9935583" y="796400"/>
            <a:ext cx="517200" cy="516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9" name="Google Shape;289;p27"/>
          <p:cNvSpPr/>
          <p:nvPr/>
        </p:nvSpPr>
        <p:spPr>
          <a:xfrm flipH="1">
            <a:off x="11532065" y="796400"/>
            <a:ext cx="517200" cy="5168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0" name="Google Shape;290;p27"/>
          <p:cNvSpPr/>
          <p:nvPr/>
        </p:nvSpPr>
        <p:spPr>
          <a:xfrm flipH="1">
            <a:off x="11396717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1" name="Google Shape;291;p27"/>
          <p:cNvSpPr/>
          <p:nvPr/>
        </p:nvSpPr>
        <p:spPr>
          <a:xfrm flipH="1">
            <a:off x="11014855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2" name="Google Shape;292;p27"/>
          <p:cNvSpPr/>
          <p:nvPr/>
        </p:nvSpPr>
        <p:spPr>
          <a:xfrm flipH="1">
            <a:off x="10718836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3" name="Google Shape;293;p27"/>
          <p:cNvSpPr/>
          <p:nvPr/>
        </p:nvSpPr>
        <p:spPr>
          <a:xfrm flipH="1">
            <a:off x="10305319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4" name="Google Shape;294;p27"/>
          <p:cNvSpPr/>
          <p:nvPr/>
        </p:nvSpPr>
        <p:spPr>
          <a:xfrm flipH="1">
            <a:off x="94836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5" name="Google Shape;295;p27"/>
          <p:cNvSpPr/>
          <p:nvPr/>
        </p:nvSpPr>
        <p:spPr>
          <a:xfrm flipH="1">
            <a:off x="-254631" y="796400"/>
            <a:ext cx="517200" cy="516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9780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"/>
          <p:cNvSpPr txBox="1">
            <a:spLocks noGrp="1"/>
          </p:cNvSpPr>
          <p:nvPr>
            <p:ph type="title"/>
          </p:nvPr>
        </p:nvSpPr>
        <p:spPr>
          <a:xfrm>
            <a:off x="951200" y="719433"/>
            <a:ext cx="5713200" cy="12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667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667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667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667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667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667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667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6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8" name="Google Shape;298;p28"/>
          <p:cNvSpPr txBox="1">
            <a:spLocks noGrp="1"/>
          </p:cNvSpPr>
          <p:nvPr>
            <p:ph type="subTitle" idx="1"/>
          </p:nvPr>
        </p:nvSpPr>
        <p:spPr>
          <a:xfrm>
            <a:off x="951200" y="1777167"/>
            <a:ext cx="4436800" cy="9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28"/>
          <p:cNvSpPr txBox="1">
            <a:spLocks noGrp="1"/>
          </p:cNvSpPr>
          <p:nvPr>
            <p:ph type="subTitle" idx="2"/>
          </p:nvPr>
        </p:nvSpPr>
        <p:spPr>
          <a:xfrm>
            <a:off x="951200" y="2558200"/>
            <a:ext cx="44368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0" name="Google Shape;300;p28"/>
          <p:cNvSpPr txBox="1"/>
          <p:nvPr/>
        </p:nvSpPr>
        <p:spPr>
          <a:xfrm>
            <a:off x="951200" y="4534567"/>
            <a:ext cx="4919200" cy="1036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" sz="1600" b="1">
                <a:solidFill>
                  <a:schemeClr val="dk2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" sz="1600" b="1">
                <a:solidFill>
                  <a:schemeClr val="dk2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" sz="1600" b="1">
                <a:solidFill>
                  <a:schemeClr val="dk2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600" b="1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301" name="Google Shape;301;p28"/>
          <p:cNvGrpSpPr/>
          <p:nvPr/>
        </p:nvGrpSpPr>
        <p:grpSpPr>
          <a:xfrm rot="5400000">
            <a:off x="4525006" y="2456017"/>
            <a:ext cx="8026471" cy="1945508"/>
            <a:chOff x="1629217" y="1856225"/>
            <a:chExt cx="4877929" cy="1182344"/>
          </a:xfrm>
        </p:grpSpPr>
        <p:sp>
          <p:nvSpPr>
            <p:cNvPr id="302" name="Google Shape;302;p28"/>
            <p:cNvSpPr/>
            <p:nvPr/>
          </p:nvSpPr>
          <p:spPr>
            <a:xfrm flipH="1">
              <a:off x="5324846" y="1856225"/>
              <a:ext cx="1182300" cy="1182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03" name="Google Shape;303;p28"/>
            <p:cNvGrpSpPr/>
            <p:nvPr/>
          </p:nvGrpSpPr>
          <p:grpSpPr>
            <a:xfrm>
              <a:off x="1629217" y="1856228"/>
              <a:ext cx="2644071" cy="1182341"/>
              <a:chOff x="-842021" y="244576"/>
              <a:chExt cx="4272900" cy="1910700"/>
            </a:xfrm>
          </p:grpSpPr>
          <p:sp>
            <p:nvSpPr>
              <p:cNvPr id="304" name="Google Shape;304;p28"/>
              <p:cNvSpPr/>
              <p:nvPr/>
            </p:nvSpPr>
            <p:spPr>
              <a:xfrm flipH="1">
                <a:off x="-251471" y="244576"/>
                <a:ext cx="1910700" cy="1910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 flipH="1">
                <a:off x="339079" y="244576"/>
                <a:ext cx="1910700" cy="1910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28"/>
              <p:cNvSpPr/>
              <p:nvPr/>
            </p:nvSpPr>
            <p:spPr>
              <a:xfrm flipH="1">
                <a:off x="929629" y="244576"/>
                <a:ext cx="1910700" cy="1910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 flipH="1">
                <a:off x="1520179" y="244576"/>
                <a:ext cx="1910700" cy="1910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 flipH="1">
                <a:off x="-842021" y="244576"/>
                <a:ext cx="1910700" cy="1910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09" name="Google Shape;309;p28"/>
            <p:cNvSpPr/>
            <p:nvPr/>
          </p:nvSpPr>
          <p:spPr>
            <a:xfrm flipH="1">
              <a:off x="4548764" y="1856225"/>
              <a:ext cx="1182300" cy="1182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10" name="Google Shape;310;p28"/>
          <p:cNvSpPr/>
          <p:nvPr/>
        </p:nvSpPr>
        <p:spPr>
          <a:xfrm rot="-5400000" flipH="1">
            <a:off x="9719753" y="-330465"/>
            <a:ext cx="1945600" cy="1945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11" name="Google Shape;311;p28"/>
          <p:cNvGrpSpPr/>
          <p:nvPr/>
        </p:nvGrpSpPr>
        <p:grpSpPr>
          <a:xfrm rot="-5400000">
            <a:off x="8418313" y="3752856"/>
            <a:ext cx="4548519" cy="1945603"/>
            <a:chOff x="-1036043" y="244576"/>
            <a:chExt cx="4466923" cy="1910700"/>
          </a:xfrm>
        </p:grpSpPr>
        <p:sp>
          <p:nvSpPr>
            <p:cNvPr id="312" name="Google Shape;312;p28"/>
            <p:cNvSpPr/>
            <p:nvPr/>
          </p:nvSpPr>
          <p:spPr>
            <a:xfrm flipH="1">
              <a:off x="-251471" y="244576"/>
              <a:ext cx="1910700" cy="19107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28"/>
            <p:cNvSpPr/>
            <p:nvPr/>
          </p:nvSpPr>
          <p:spPr>
            <a:xfrm flipH="1">
              <a:off x="339079" y="244576"/>
              <a:ext cx="1910700" cy="19107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28"/>
            <p:cNvSpPr/>
            <p:nvPr/>
          </p:nvSpPr>
          <p:spPr>
            <a:xfrm flipH="1">
              <a:off x="929629" y="244576"/>
              <a:ext cx="1910700" cy="19107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28"/>
            <p:cNvSpPr/>
            <p:nvPr/>
          </p:nvSpPr>
          <p:spPr>
            <a:xfrm flipH="1">
              <a:off x="1520179" y="244576"/>
              <a:ext cx="1910700" cy="1910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28"/>
            <p:cNvSpPr/>
            <p:nvPr/>
          </p:nvSpPr>
          <p:spPr>
            <a:xfrm flipH="1">
              <a:off x="-1036043" y="244576"/>
              <a:ext cx="1910700" cy="1910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17" name="Google Shape;317;p28"/>
          <p:cNvSpPr/>
          <p:nvPr/>
        </p:nvSpPr>
        <p:spPr>
          <a:xfrm rot="-5400000" flipH="1">
            <a:off x="9719753" y="946552"/>
            <a:ext cx="1945600" cy="1945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9174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/>
          <p:nvPr/>
        </p:nvSpPr>
        <p:spPr>
          <a:xfrm flipH="1">
            <a:off x="-620927" y="5188336"/>
            <a:ext cx="2250800" cy="224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20" name="Google Shape;320;p29"/>
          <p:cNvGrpSpPr/>
          <p:nvPr/>
        </p:nvGrpSpPr>
        <p:grpSpPr>
          <a:xfrm>
            <a:off x="5367405" y="5187092"/>
            <a:ext cx="7105087" cy="2250827"/>
            <a:chOff x="3719945" y="-145000"/>
            <a:chExt cx="5603381" cy="1775100"/>
          </a:xfrm>
        </p:grpSpPr>
        <p:sp>
          <p:nvSpPr>
            <p:cNvPr id="321" name="Google Shape;321;p29"/>
            <p:cNvSpPr/>
            <p:nvPr/>
          </p:nvSpPr>
          <p:spPr>
            <a:xfrm flipH="1">
              <a:off x="7548225" y="-145000"/>
              <a:ext cx="1775100" cy="1775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29"/>
            <p:cNvSpPr/>
            <p:nvPr/>
          </p:nvSpPr>
          <p:spPr>
            <a:xfrm flipH="1">
              <a:off x="6660626" y="-144025"/>
              <a:ext cx="1775100" cy="1773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29"/>
            <p:cNvSpPr/>
            <p:nvPr/>
          </p:nvSpPr>
          <p:spPr>
            <a:xfrm flipH="1">
              <a:off x="5339402" y="-144025"/>
              <a:ext cx="1775100" cy="1773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29"/>
            <p:cNvSpPr/>
            <p:nvPr/>
          </p:nvSpPr>
          <p:spPr>
            <a:xfrm flipH="1">
              <a:off x="3719945" y="-144025"/>
              <a:ext cx="1775100" cy="1773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323146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30"/>
          <p:cNvGrpSpPr/>
          <p:nvPr/>
        </p:nvGrpSpPr>
        <p:grpSpPr>
          <a:xfrm>
            <a:off x="-356405" y="6299128"/>
            <a:ext cx="3002888" cy="870400"/>
            <a:chOff x="-267304" y="4724346"/>
            <a:chExt cx="2252166" cy="652800"/>
          </a:xfrm>
        </p:grpSpPr>
        <p:sp>
          <p:nvSpPr>
            <p:cNvPr id="327" name="Google Shape;327;p30"/>
            <p:cNvSpPr/>
            <p:nvPr/>
          </p:nvSpPr>
          <p:spPr>
            <a:xfrm>
              <a:off x="1331462" y="4724346"/>
              <a:ext cx="653400" cy="652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-267304" y="4724346"/>
              <a:ext cx="653400" cy="6528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194680" y="4724346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30" name="Google Shape;330;p30"/>
          <p:cNvGrpSpPr/>
          <p:nvPr/>
        </p:nvGrpSpPr>
        <p:grpSpPr>
          <a:xfrm>
            <a:off x="6744131" y="-446483"/>
            <a:ext cx="5282552" cy="871200"/>
            <a:chOff x="5058098" y="-334862"/>
            <a:chExt cx="3961914" cy="653400"/>
          </a:xfrm>
        </p:grpSpPr>
        <p:sp>
          <p:nvSpPr>
            <p:cNvPr id="331" name="Google Shape;331;p30"/>
            <p:cNvSpPr/>
            <p:nvPr/>
          </p:nvSpPr>
          <p:spPr>
            <a:xfrm flipH="1">
              <a:off x="6533448" y="-334504"/>
              <a:ext cx="653400" cy="65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30"/>
            <p:cNvSpPr/>
            <p:nvPr/>
          </p:nvSpPr>
          <p:spPr>
            <a:xfrm flipH="1">
              <a:off x="8366612" y="-334862"/>
              <a:ext cx="653400" cy="6534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30"/>
            <p:cNvSpPr/>
            <p:nvPr/>
          </p:nvSpPr>
          <p:spPr>
            <a:xfrm flipH="1">
              <a:off x="8039935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30"/>
            <p:cNvSpPr/>
            <p:nvPr/>
          </p:nvSpPr>
          <p:spPr>
            <a:xfrm flipH="1">
              <a:off x="7553664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30"/>
            <p:cNvSpPr/>
            <p:nvPr/>
          </p:nvSpPr>
          <p:spPr>
            <a:xfrm flipH="1">
              <a:off x="6957630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30"/>
            <p:cNvSpPr/>
            <p:nvPr/>
          </p:nvSpPr>
          <p:spPr>
            <a:xfrm flipH="1">
              <a:off x="5058098" y="-334554"/>
              <a:ext cx="653400" cy="652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860584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 flipH="1">
            <a:off x="189332" y="411364"/>
            <a:ext cx="615600" cy="615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50800" y="1530600"/>
            <a:ext cx="10290400" cy="47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○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■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/>
          <p:nvPr/>
        </p:nvSpPr>
        <p:spPr>
          <a:xfrm flipH="1">
            <a:off x="10386228" y="253760"/>
            <a:ext cx="930800" cy="930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4"/>
          <p:cNvSpPr/>
          <p:nvPr/>
        </p:nvSpPr>
        <p:spPr>
          <a:xfrm flipH="1">
            <a:off x="-417239" y="253760"/>
            <a:ext cx="930800" cy="930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/>
          <p:nvPr/>
        </p:nvSpPr>
        <p:spPr>
          <a:xfrm flipH="1">
            <a:off x="11059795" y="253760"/>
            <a:ext cx="930800" cy="930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4"/>
          <p:cNvSpPr/>
          <p:nvPr/>
        </p:nvSpPr>
        <p:spPr>
          <a:xfrm flipH="1">
            <a:off x="10815195" y="253760"/>
            <a:ext cx="930800" cy="930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/>
          <p:nvPr/>
        </p:nvSpPr>
        <p:spPr>
          <a:xfrm flipH="1">
            <a:off x="11313100" y="6340600"/>
            <a:ext cx="722400" cy="72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118352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6AF4-021F-214E-94BF-93589702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416C4-8320-E64A-84BF-80E1703C8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4D2F4-43D7-9D4D-A005-9A01F95C2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8B934-378E-E445-ADCC-023EAB24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27055-947D-DB4B-88A5-41A7C2F38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347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8758-3232-CE42-80FE-1084B62F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2CA8D-C1D4-6B47-8E25-EEE939ADA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D0F7A-79C5-D34B-8EAF-72B7D2C59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03985-6CCB-794E-9433-6053F7F1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45313-1A28-FB45-A689-F85413EA3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399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386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E6E93-16D6-8E46-A580-647691425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8560F-561C-464E-882C-4667EC031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1B9B8-5A60-EE4F-B47F-BA7E8595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3C195-CD20-3A41-96B7-0408041CA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2324D-7BC1-0D44-BE00-72ABE392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116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06AF4-021F-214E-94BF-93589702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416C4-8320-E64A-84BF-80E1703C8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4D2F4-43D7-9D4D-A005-9A01F95C2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8B934-378E-E445-ADCC-023EAB24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27055-947D-DB4B-88A5-41A7C2F38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8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8758-3232-CE42-80FE-1084B62F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2CA8D-C1D4-6B47-8E25-EEE939ADA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D0F7A-79C5-D34B-8EAF-72B7D2C59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03985-6CCB-794E-9433-6053F7F1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45313-1A28-FB45-A689-F85413EA3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018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68F3-52AF-3143-9A62-ED32A6CCA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7E660-010F-2544-998A-4A6F9FA0F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75FC8-06A7-ED4D-B817-08F679269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E82E1-3E05-6647-9F12-44A64F416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9F630-678F-E24B-B0D6-2E2696CD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EEC28-3D42-DC4C-923E-19934E90C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621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C1BF-4677-C649-9C0A-8252598D8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9E8C6-DA27-AA43-AD8B-05BEA15D5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E87AB3-B741-404C-B6C8-293C6E659B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C089D6-3FD2-3447-B283-1235B3DF3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1F4FE6-8BE9-3340-B8ED-39EC95F576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6014A4-88E2-054B-9A46-10AD128D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1FC67C-36FF-414D-BA0A-11EFBB0A8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6AFF5D-ABF9-2447-9458-D6AA3B38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8594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1695-7DAE-9B45-9C3D-DEAC80B4B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83568A-5170-7C4B-9E8C-23350CD96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725704-08FF-5C45-94C3-3900BD89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90B316-AE87-A648-9108-1BBAA8D0A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79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7A61E5-870C-854C-97FB-D41ED471C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2AB138-5199-1F42-9B65-057B5B295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B3F06-EBEF-A149-9FEF-6BF8DEA8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58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2422035" y="1944433"/>
            <a:ext cx="3941200" cy="5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2425367" y="2379567"/>
            <a:ext cx="3938000" cy="12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7539183" y="4377167"/>
            <a:ext cx="3941200" cy="5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7543300" y="4812300"/>
            <a:ext cx="3932800" cy="12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 flipH="1">
            <a:off x="-888959" y="4319081"/>
            <a:ext cx="1819600" cy="1819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5"/>
          <p:cNvSpPr/>
          <p:nvPr/>
        </p:nvSpPr>
        <p:spPr>
          <a:xfrm>
            <a:off x="11261365" y="1886365"/>
            <a:ext cx="1819600" cy="1819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490671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8AA0-F5A9-8F45-B8B6-86317A0DC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26493-7DF4-B145-8EA9-6E6CAAB5E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C2297-6B72-4B4C-88BB-787E7A1B5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C3FA0D-C45A-1B4E-9B7F-236073C2D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7BBD4-0FA8-ED4A-A4CB-E30C156A8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3B37CE-9287-964C-9278-821EEE349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728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B1DE0-0FD0-1447-8181-8D5EFB54E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42CD83-F792-6F4F-93FD-F9E1918CE3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D8DF9-5059-B445-BD6A-2A95ABB9C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02298-3554-EC4A-B09A-FD685511E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1EF51-57FC-6548-8E83-E758EF04F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D73CA-5E96-DF4F-8B4A-A2F84BC5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683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B13C1-4987-5446-9C02-D6A1589C2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36761-05C1-4D43-9B88-63C53D333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6B5B3-D856-4A4F-BB81-593325F3D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713AA-BB1B-7644-9218-3B08AF925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B244C-79B6-8E4C-8489-71F019022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5450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16D058-5ABC-6749-B9A3-5D293FBA1B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03317-8557-ED42-A23F-8AF580840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DB0B7-B96A-6C44-B09B-95D1627B0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45235-1B38-E445-AA0D-599CA1E52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E32F9-B6E8-7C43-B833-81D9916C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6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" name="Google Shape;34;p6"/>
          <p:cNvGrpSpPr/>
          <p:nvPr/>
        </p:nvGrpSpPr>
        <p:grpSpPr>
          <a:xfrm>
            <a:off x="-356405" y="6299128"/>
            <a:ext cx="3002888" cy="870400"/>
            <a:chOff x="-267304" y="4724346"/>
            <a:chExt cx="2252166" cy="652800"/>
          </a:xfrm>
        </p:grpSpPr>
        <p:sp>
          <p:nvSpPr>
            <p:cNvPr id="35" name="Google Shape;35;p6"/>
            <p:cNvSpPr/>
            <p:nvPr/>
          </p:nvSpPr>
          <p:spPr>
            <a:xfrm>
              <a:off x="1331462" y="4724346"/>
              <a:ext cx="653400" cy="652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6"/>
            <p:cNvSpPr/>
            <p:nvPr/>
          </p:nvSpPr>
          <p:spPr>
            <a:xfrm>
              <a:off x="-267304" y="4724346"/>
              <a:ext cx="653400" cy="6528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6"/>
            <p:cNvSpPr/>
            <p:nvPr/>
          </p:nvSpPr>
          <p:spPr>
            <a:xfrm>
              <a:off x="194680" y="4724346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" name="Google Shape;38;p6"/>
          <p:cNvGrpSpPr/>
          <p:nvPr/>
        </p:nvGrpSpPr>
        <p:grpSpPr>
          <a:xfrm>
            <a:off x="6744131" y="-446483"/>
            <a:ext cx="5282552" cy="871200"/>
            <a:chOff x="5058098" y="-334862"/>
            <a:chExt cx="3961914" cy="653400"/>
          </a:xfrm>
        </p:grpSpPr>
        <p:sp>
          <p:nvSpPr>
            <p:cNvPr id="39" name="Google Shape;39;p6"/>
            <p:cNvSpPr/>
            <p:nvPr/>
          </p:nvSpPr>
          <p:spPr>
            <a:xfrm flipH="1">
              <a:off x="6533448" y="-334504"/>
              <a:ext cx="653400" cy="65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6"/>
            <p:cNvSpPr/>
            <p:nvPr/>
          </p:nvSpPr>
          <p:spPr>
            <a:xfrm flipH="1">
              <a:off x="8366612" y="-334862"/>
              <a:ext cx="653400" cy="6534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6"/>
            <p:cNvSpPr/>
            <p:nvPr/>
          </p:nvSpPr>
          <p:spPr>
            <a:xfrm flipH="1">
              <a:off x="8039935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6"/>
            <p:cNvSpPr/>
            <p:nvPr/>
          </p:nvSpPr>
          <p:spPr>
            <a:xfrm flipH="1">
              <a:off x="7553664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6"/>
            <p:cNvSpPr/>
            <p:nvPr/>
          </p:nvSpPr>
          <p:spPr>
            <a:xfrm flipH="1">
              <a:off x="6957630" y="-334504"/>
              <a:ext cx="653400" cy="65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6"/>
            <p:cNvSpPr/>
            <p:nvPr/>
          </p:nvSpPr>
          <p:spPr>
            <a:xfrm flipH="1">
              <a:off x="5058098" y="-334554"/>
              <a:ext cx="653400" cy="652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24250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664300" y="1450451"/>
            <a:ext cx="4235600" cy="2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6664300" y="4206751"/>
            <a:ext cx="4235600" cy="12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7"/>
          <p:cNvSpPr/>
          <p:nvPr/>
        </p:nvSpPr>
        <p:spPr>
          <a:xfrm>
            <a:off x="1117200" y="-836384"/>
            <a:ext cx="4523200" cy="4523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7"/>
          <p:cNvSpPr/>
          <p:nvPr/>
        </p:nvSpPr>
        <p:spPr>
          <a:xfrm>
            <a:off x="1117200" y="1167416"/>
            <a:ext cx="4523200" cy="4523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/>
          <p:nvPr/>
        </p:nvSpPr>
        <p:spPr>
          <a:xfrm>
            <a:off x="1117200" y="3171183"/>
            <a:ext cx="4523200" cy="452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03514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439200" y="1968500"/>
            <a:ext cx="7314400" cy="2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675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4272067" y="653805"/>
            <a:ext cx="6227200" cy="2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4272067" y="4826567"/>
            <a:ext cx="6227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1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9"/>
          <p:cNvSpPr/>
          <p:nvPr/>
        </p:nvSpPr>
        <p:spPr>
          <a:xfrm rot="10800000">
            <a:off x="-2963367" y="470400"/>
            <a:ext cx="5917200" cy="5917200"/>
          </a:xfrm>
          <a:prstGeom prst="chord">
            <a:avLst>
              <a:gd name="adj1" fmla="val 5374634"/>
              <a:gd name="adj2" fmla="val 1622755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77382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1473200" y="4692200"/>
            <a:ext cx="46736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04304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M Sans"/>
              <a:buNone/>
              <a:defRPr sz="2800" b="1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400" y="1536633"/>
            <a:ext cx="10271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33636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  <p:sldLayoutId id="2147483719" r:id="rId23"/>
    <p:sldLayoutId id="2147483720" r:id="rId24"/>
    <p:sldLayoutId id="2147483721" r:id="rId25"/>
    <p:sldLayoutId id="2147483722" r:id="rId26"/>
    <p:sldLayoutId id="2147483723" r:id="rId27"/>
    <p:sldLayoutId id="2147483724" r:id="rId28"/>
    <p:sldLayoutId id="2147483725" r:id="rId29"/>
    <p:sldLayoutId id="2147483726" r:id="rId30"/>
    <p:sldLayoutId id="2147483727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39" name="Google Shape;339;p3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34482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F31AAC-B2E7-B347-A92F-F4DC9D07B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ECDEB-CC98-8B48-9BDB-A0EB3F190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33732-0796-B245-B17B-01C6B2188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49299-F714-AD4A-9D76-F6BC4ED07678}" type="datetimeFigureOut">
              <a:rPr lang="en-US" smtClean="0"/>
              <a:t>7/26/21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BD9E7-F0EA-454F-94C9-7F460DB42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4FABE-473A-F14E-862E-A70EC8804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6A9CC-CC92-6C47-BB7A-460F2867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23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8" Type="http://schemas.openxmlformats.org/officeDocument/2006/relationships/customXml" Target="../ink/ink4.xml"/><Relationship Id="rId3" Type="http://schemas.openxmlformats.org/officeDocument/2006/relationships/customXml" Target="../ink/ink1.xml"/><Relationship Id="rId12" Type="http://schemas.openxmlformats.org/officeDocument/2006/relationships/image" Target="../media/image15.png"/><Relationship Id="rId17" Type="http://schemas.openxmlformats.org/officeDocument/2006/relationships/image" Target="../media/image17.png"/><Relationship Id="rId2" Type="http://schemas.openxmlformats.org/officeDocument/2006/relationships/image" Target="../media/image10.jpeg"/><Relationship Id="rId16" Type="http://schemas.openxmlformats.org/officeDocument/2006/relationships/customXml" Target="../ink/ink3.xml"/><Relationship Id="rId1" Type="http://schemas.openxmlformats.org/officeDocument/2006/relationships/slideLayout" Target="../slideLayouts/slideLayout34.xml"/><Relationship Id="rId15" Type="http://schemas.openxmlformats.org/officeDocument/2006/relationships/customXml" Target="../ink/ink2.xml"/><Relationship Id="rId1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4C10-D115-864F-BD9A-275C89221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52739" y="1356448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 dirty="0"/>
              <a:t>Improvements To Worker Assignment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0A142-C41F-5343-A996-689ED7928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2737" y="4323382"/>
            <a:ext cx="4087305" cy="1995239"/>
          </a:xfrm>
        </p:spPr>
        <p:txBody>
          <a:bodyPr anchor="t">
            <a:normAutofit fontScale="70000" lnSpcReduction="20000"/>
          </a:bodyPr>
          <a:lstStyle/>
          <a:p>
            <a:pPr algn="l"/>
            <a:r>
              <a:rPr lang="en-US" sz="3400" dirty="0"/>
              <a:t>Trent Johnson</a:t>
            </a:r>
          </a:p>
          <a:p>
            <a:pPr algn="l"/>
            <a:r>
              <a:rPr lang="en-US" sz="2000" dirty="0"/>
              <a:t>Georgia Institute of Technology</a:t>
            </a:r>
          </a:p>
          <a:p>
            <a:pPr algn="l"/>
            <a:r>
              <a:rPr lang="en-US" sz="2000" dirty="0"/>
              <a:t>Department of Mathematics</a:t>
            </a:r>
          </a:p>
          <a:p>
            <a:pPr algn="l"/>
            <a:r>
              <a:rPr lang="en-US" sz="3100" dirty="0" err="1"/>
              <a:t>Jie</a:t>
            </a:r>
            <a:r>
              <a:rPr lang="en-US" sz="3100" dirty="0"/>
              <a:t> Wu </a:t>
            </a:r>
          </a:p>
          <a:p>
            <a:pPr algn="l"/>
            <a:r>
              <a:rPr lang="en-US" sz="2000" dirty="0"/>
              <a:t>Temple University</a:t>
            </a:r>
          </a:p>
          <a:p>
            <a:pPr algn="l"/>
            <a:r>
              <a:rPr lang="en-US" sz="2000" dirty="0"/>
              <a:t>Department of Information and Computer Sciences</a:t>
            </a:r>
          </a:p>
          <a:p>
            <a:pPr algn="l"/>
            <a:endParaRPr lang="en-US" sz="2000" dirty="0"/>
          </a:p>
          <a:p>
            <a:pPr algn="l"/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7E5D93-F4FF-A14F-8793-A82B70D4F6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5" r="11945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79C6A1B5-4994-3649-87CD-212FBB6389C1}"/>
              </a:ext>
            </a:extLst>
          </p:cNvPr>
          <p:cNvSpPr txBox="1">
            <a:spLocks/>
          </p:cNvSpPr>
          <p:nvPr/>
        </p:nvSpPr>
        <p:spPr>
          <a:xfrm>
            <a:off x="7452737" y="5170758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63C6E5F-FB87-C346-8F0D-EE8FEBDF7A38}"/>
              </a:ext>
            </a:extLst>
          </p:cNvPr>
          <p:cNvSpPr txBox="1">
            <a:spLocks/>
          </p:cNvSpPr>
          <p:nvPr/>
        </p:nvSpPr>
        <p:spPr>
          <a:xfrm>
            <a:off x="7452737" y="5170758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6236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A1AE6-C92D-D646-BDB3-D0351368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1C90D-7661-274B-A002-CC4D413C1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5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1A15E-739F-C043-A0D1-D250E5B1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Two Round Matching (TRM)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01888-59D3-E843-B7AE-BBF699B67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9304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Round 1: Create overflow underflow station matching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Round 2: Create worker station pair matching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Hungarian Algorithm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O((MN)log(N))</a:t>
            </a:r>
          </a:p>
          <a:p>
            <a:endParaRPr lang="en-US" dirty="0">
              <a:latin typeface="Avenir Next LT Pro" panose="020B0504020202020204" pitchFamily="34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A9F17D-7403-DB4F-B524-3D88C0C313D6}"/>
              </a:ext>
            </a:extLst>
          </p:cNvPr>
          <p:cNvGrpSpPr/>
          <p:nvPr/>
        </p:nvGrpSpPr>
        <p:grpSpPr>
          <a:xfrm>
            <a:off x="8138026" y="1383257"/>
            <a:ext cx="1354127" cy="1397480"/>
            <a:chOff x="2391597" y="4817296"/>
            <a:chExt cx="1906701" cy="1967746"/>
          </a:xfrm>
        </p:grpSpPr>
        <p:pic>
          <p:nvPicPr>
            <p:cNvPr id="7" name="Picture 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CCB4837-E187-5840-971C-531A43E8E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5627" y="4817296"/>
              <a:ext cx="848285" cy="848285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86F7EAC-DFB2-2640-84AC-867F1FFD086B}"/>
                </a:ext>
              </a:extLst>
            </p:cNvPr>
            <p:cNvSpPr/>
            <p:nvPr/>
          </p:nvSpPr>
          <p:spPr>
            <a:xfrm>
              <a:off x="2391597" y="4878341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33C9EB4-3BC1-A040-9E8C-79ED92CF21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3700" y="5327597"/>
              <a:ext cx="848285" cy="848285"/>
            </a:xfrm>
            <a:prstGeom prst="rect">
              <a:avLst/>
            </a:prstGeom>
          </p:spPr>
        </p:pic>
        <p:pic>
          <p:nvPicPr>
            <p:cNvPr id="10" name="Picture 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64EB631-C677-EF4E-92AE-CBF3C830E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805" y="5898942"/>
              <a:ext cx="848285" cy="848285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540CFB-D822-734F-B58F-EC53405F261C}"/>
              </a:ext>
            </a:extLst>
          </p:cNvPr>
          <p:cNvGrpSpPr/>
          <p:nvPr/>
        </p:nvGrpSpPr>
        <p:grpSpPr>
          <a:xfrm>
            <a:off x="9164427" y="4664544"/>
            <a:ext cx="1354127" cy="1397480"/>
            <a:chOff x="2383175" y="646869"/>
            <a:chExt cx="1906701" cy="1967746"/>
          </a:xfrm>
        </p:grpSpPr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ED526DF-D52F-BE48-8F84-C629823E7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47204" y="646869"/>
              <a:ext cx="848285" cy="848285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A7AF7EB-16D7-3C49-946C-C42481945326}"/>
                </a:ext>
              </a:extLst>
            </p:cNvPr>
            <p:cNvSpPr/>
            <p:nvPr/>
          </p:nvSpPr>
          <p:spPr>
            <a:xfrm>
              <a:off x="2383175" y="707914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FED97AB-2BD3-E84E-A165-A2BA5911C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5277" y="1157170"/>
              <a:ext cx="848285" cy="848285"/>
            </a:xfrm>
            <a:prstGeom prst="rect">
              <a:avLst/>
            </a:prstGeom>
          </p:spPr>
        </p:pic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CDAE324-54E6-D040-9471-46137DDA9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96663" y="1185349"/>
              <a:ext cx="848285" cy="848285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A558B9C-B59B-2044-AD2E-40952E7A9574}"/>
              </a:ext>
            </a:extLst>
          </p:cNvPr>
          <p:cNvGrpSpPr/>
          <p:nvPr/>
        </p:nvGrpSpPr>
        <p:grpSpPr>
          <a:xfrm>
            <a:off x="5374484" y="3098655"/>
            <a:ext cx="1354127" cy="1397479"/>
            <a:chOff x="2391597" y="2723103"/>
            <a:chExt cx="1906701" cy="1967745"/>
          </a:xfrm>
        </p:grpSpPr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F846D53-805C-3A47-8F19-165378D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5627" y="2723103"/>
              <a:ext cx="848285" cy="848285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5A6FE27-36B6-E244-99B0-586AF890E668}"/>
                </a:ext>
              </a:extLst>
            </p:cNvPr>
            <p:cNvSpPr/>
            <p:nvPr/>
          </p:nvSpPr>
          <p:spPr>
            <a:xfrm>
              <a:off x="2391597" y="2784147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19" name="Picture 1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6149EE9-429F-164C-846F-F14147006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3700" y="3233403"/>
              <a:ext cx="848285" cy="848285"/>
            </a:xfrm>
            <a:prstGeom prst="rect">
              <a:avLst/>
            </a:prstGeom>
          </p:spPr>
        </p:pic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8684195-3037-3344-8115-A21ECE8E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805" y="3804748"/>
              <a:ext cx="848285" cy="848285"/>
            </a:xfrm>
            <a:prstGeom prst="rect">
              <a:avLst/>
            </a:prstGeom>
          </p:spPr>
        </p:pic>
        <p:pic>
          <p:nvPicPr>
            <p:cNvPr id="21" name="Picture 2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8D340E1-22A0-F64E-ADCB-A925E7627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05085" y="3261582"/>
              <a:ext cx="848285" cy="848285"/>
            </a:xfrm>
            <a:prstGeom prst="rect">
              <a:avLst/>
            </a:prstGeom>
          </p:spPr>
        </p:pic>
      </p:grpSp>
      <p:pic>
        <p:nvPicPr>
          <p:cNvPr id="22" name="Picture 21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65CD18B9-E41A-204F-8F22-FAC906588D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11343063" y="5574602"/>
            <a:ext cx="343521" cy="68493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F3ECB7A0-E54D-1A4B-B2DF-4A85696B10FB}"/>
              </a:ext>
            </a:extLst>
          </p:cNvPr>
          <p:cNvSpPr/>
          <p:nvPr/>
        </p:nvSpPr>
        <p:spPr>
          <a:xfrm>
            <a:off x="10494266" y="2698782"/>
            <a:ext cx="1354127" cy="135412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0A017DC-89EF-ED4F-A610-6668DE01F462}"/>
              </a:ext>
            </a:extLst>
          </p:cNvPr>
          <p:cNvGrpSpPr/>
          <p:nvPr/>
        </p:nvGrpSpPr>
        <p:grpSpPr>
          <a:xfrm>
            <a:off x="6715822" y="4773546"/>
            <a:ext cx="1354127" cy="1354127"/>
            <a:chOff x="6746035" y="4878341"/>
            <a:chExt cx="1906701" cy="190670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81563B8-A50F-A04D-B695-B6007F5F343A}"/>
                </a:ext>
              </a:extLst>
            </p:cNvPr>
            <p:cNvSpPr/>
            <p:nvPr/>
          </p:nvSpPr>
          <p:spPr>
            <a:xfrm>
              <a:off x="6746035" y="4878341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26" name="Picture 2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09193DE-572A-D94F-86F9-B85274C6E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75243" y="5898942"/>
              <a:ext cx="848285" cy="848285"/>
            </a:xfrm>
            <a:prstGeom prst="rect">
              <a:avLst/>
            </a:prstGeom>
          </p:spPr>
        </p:pic>
      </p:grpSp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BF4C4920-ABEB-894F-A9DA-EDAC43C65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428" y="1376357"/>
            <a:ext cx="710790" cy="71079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extLst>
              <a:ext uri="{FF2B5EF4-FFF2-40B4-BE49-F238E27FC236}">
                <a16:creationId xmlns:a16="http://schemas.microsoft.com/office/drawing/2014/main" id="{672392AB-4362-7640-9C44-C09637887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3070" y="4702532"/>
            <a:ext cx="710790" cy="71079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extLst>
              <a:ext uri="{FF2B5EF4-FFF2-40B4-BE49-F238E27FC236}">
                <a16:creationId xmlns:a16="http://schemas.microsoft.com/office/drawing/2014/main" id="{2D383B02-0F97-F543-ACEB-BFA0AF3F9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4410" y="3157754"/>
            <a:ext cx="710790" cy="71079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extLst>
              <a:ext uri="{FF2B5EF4-FFF2-40B4-BE49-F238E27FC236}">
                <a16:creationId xmlns:a16="http://schemas.microsoft.com/office/drawing/2014/main" id="{7C9198FC-A4AE-6B41-8817-2B9204D1D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826" y="5772278"/>
            <a:ext cx="710790" cy="710790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BCE23851-E2B7-AC49-9263-670E2338F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397" y="1383257"/>
            <a:ext cx="710790" cy="71079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2DAD0C7-62F0-4F4E-8C42-9914C8FA14AF}"/>
              </a:ext>
            </a:extLst>
          </p:cNvPr>
          <p:cNvGrpSpPr/>
          <p:nvPr/>
        </p:nvGrpSpPr>
        <p:grpSpPr>
          <a:xfrm>
            <a:off x="7308153" y="3296487"/>
            <a:ext cx="1354127" cy="1397479"/>
            <a:chOff x="6746035" y="2723103"/>
            <a:chExt cx="1906701" cy="1967745"/>
          </a:xfrm>
        </p:grpSpPr>
        <p:pic>
          <p:nvPicPr>
            <p:cNvPr id="33" name="Picture 3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CC0F192-8908-4346-B195-DC5EC1B80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10065" y="2723103"/>
              <a:ext cx="848285" cy="848285"/>
            </a:xfrm>
            <a:prstGeom prst="rect">
              <a:avLst/>
            </a:prstGeom>
          </p:spPr>
        </p:pic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80F0439-4AFB-FA44-9F62-28B281A76E45}"/>
                </a:ext>
              </a:extLst>
            </p:cNvPr>
            <p:cNvSpPr/>
            <p:nvPr/>
          </p:nvSpPr>
          <p:spPr>
            <a:xfrm>
              <a:off x="6746035" y="2784147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venir Next LT Pro" panose="020B0504020202020204" pitchFamily="34" charset="77"/>
              </a:endParaRPr>
            </a:p>
          </p:txBody>
        </p:sp>
      </p:grpSp>
      <p:pic>
        <p:nvPicPr>
          <p:cNvPr id="35" name="Picture 3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3D6B06EE-10C7-5C48-ADC7-4677A3B5C1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5312076" y="5077498"/>
            <a:ext cx="343521" cy="684933"/>
          </a:xfrm>
          <a:prstGeom prst="rect">
            <a:avLst/>
          </a:prstGeom>
        </p:spPr>
      </p:pic>
      <p:pic>
        <p:nvPicPr>
          <p:cNvPr id="36" name="Picture 35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B8AF79F5-5775-A846-8126-6AB320B78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6938127" y="1348221"/>
            <a:ext cx="343521" cy="684933"/>
          </a:xfrm>
          <a:prstGeom prst="rect">
            <a:avLst/>
          </a:prstGeom>
        </p:spPr>
      </p:pic>
      <p:pic>
        <p:nvPicPr>
          <p:cNvPr id="37" name="Picture 36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F73439E8-75BD-524E-9266-C57EFB1D87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8076677" y="6016988"/>
            <a:ext cx="343521" cy="684933"/>
          </a:xfrm>
          <a:prstGeom prst="rect">
            <a:avLst/>
          </a:prstGeom>
        </p:spPr>
      </p:pic>
      <p:pic>
        <p:nvPicPr>
          <p:cNvPr id="38" name="Picture 37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847C53B7-3AE7-4A40-A8CD-C76B44592E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10334561" y="1761207"/>
            <a:ext cx="343521" cy="684933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66A88FC-C8C6-5C4F-ADC0-6651CA6CE7FE}"/>
              </a:ext>
            </a:extLst>
          </p:cNvPr>
          <p:cNvCxnSpPr>
            <a:stCxn id="35" idx="3"/>
            <a:endCxn id="18" idx="4"/>
          </p:cNvCxnSpPr>
          <p:nvPr/>
        </p:nvCxnSpPr>
        <p:spPr>
          <a:xfrm flipV="1">
            <a:off x="5655597" y="4496134"/>
            <a:ext cx="395951" cy="923831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C63B67-0202-254C-89A5-ECBB18620076}"/>
              </a:ext>
            </a:extLst>
          </p:cNvPr>
          <p:cNvCxnSpPr>
            <a:stCxn id="18" idx="6"/>
            <a:endCxn id="34" idx="2"/>
          </p:cNvCxnSpPr>
          <p:nvPr/>
        </p:nvCxnSpPr>
        <p:spPr>
          <a:xfrm>
            <a:off x="6728611" y="3819071"/>
            <a:ext cx="579542" cy="197832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19993E-DEBF-0345-A68F-D048D2363C0D}"/>
              </a:ext>
            </a:extLst>
          </p:cNvPr>
          <p:cNvCxnSpPr>
            <a:stCxn id="34" idx="5"/>
            <a:endCxn id="29" idx="1"/>
          </p:cNvCxnSpPr>
          <p:nvPr/>
        </p:nvCxnSpPr>
        <p:spPr>
          <a:xfrm flipV="1">
            <a:off x="8463973" y="3513149"/>
            <a:ext cx="620437" cy="982510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F84594-C9DF-734B-BA36-E37EB43244C4}"/>
              </a:ext>
            </a:extLst>
          </p:cNvPr>
          <p:cNvCxnSpPr>
            <a:stCxn id="37" idx="3"/>
            <a:endCxn id="13" idx="2"/>
          </p:cNvCxnSpPr>
          <p:nvPr/>
        </p:nvCxnSpPr>
        <p:spPr>
          <a:xfrm flipV="1">
            <a:off x="8420198" y="5384961"/>
            <a:ext cx="744229" cy="974494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DD7D1EC-B38F-9643-B208-7F9FD666C121}"/>
              </a:ext>
            </a:extLst>
          </p:cNvPr>
          <p:cNvCxnSpPr>
            <a:stCxn id="13" idx="7"/>
            <a:endCxn id="23" idx="3"/>
          </p:cNvCxnSpPr>
          <p:nvPr/>
        </p:nvCxnSpPr>
        <p:spPr>
          <a:xfrm flipV="1">
            <a:off x="10320247" y="3854602"/>
            <a:ext cx="372326" cy="1051603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526CC5A-014D-6B4B-BD7F-AECD00402ABD}"/>
              </a:ext>
            </a:extLst>
          </p:cNvPr>
          <p:cNvCxnSpPr>
            <a:cxnSpLocks/>
            <a:stCxn id="23" idx="7"/>
            <a:endCxn id="27" idx="2"/>
          </p:cNvCxnSpPr>
          <p:nvPr/>
        </p:nvCxnSpPr>
        <p:spPr>
          <a:xfrm flipH="1" flipV="1">
            <a:off x="11514823" y="2087147"/>
            <a:ext cx="135263" cy="809942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808D7B5-1A39-FA4F-A41A-ADBC194A876F}"/>
              </a:ext>
            </a:extLst>
          </p:cNvPr>
          <p:cNvCxnSpPr>
            <a:stCxn id="22" idx="1"/>
            <a:endCxn id="13" idx="6"/>
          </p:cNvCxnSpPr>
          <p:nvPr/>
        </p:nvCxnSpPr>
        <p:spPr>
          <a:xfrm flipH="1" flipV="1">
            <a:off x="10518554" y="5384961"/>
            <a:ext cx="824509" cy="532108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878406F-6412-6845-8CF1-CBFC8FE1F665}"/>
              </a:ext>
            </a:extLst>
          </p:cNvPr>
          <p:cNvCxnSpPr>
            <a:stCxn id="13" idx="2"/>
            <a:endCxn id="25" idx="6"/>
          </p:cNvCxnSpPr>
          <p:nvPr/>
        </p:nvCxnSpPr>
        <p:spPr>
          <a:xfrm flipH="1">
            <a:off x="8069949" y="5384961"/>
            <a:ext cx="1094478" cy="65649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462D41A-1373-2B44-8B9A-AFD3BA70DAE8}"/>
              </a:ext>
            </a:extLst>
          </p:cNvPr>
          <p:cNvCxnSpPr>
            <a:cxnSpLocks/>
            <a:stCxn id="25" idx="1"/>
            <a:endCxn id="30" idx="3"/>
          </p:cNvCxnSpPr>
          <p:nvPr/>
        </p:nvCxnSpPr>
        <p:spPr>
          <a:xfrm flipH="1">
            <a:off x="6161616" y="4971853"/>
            <a:ext cx="752513" cy="115582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745508F-BEE6-1E47-85FD-58E624915DE6}"/>
              </a:ext>
            </a:extLst>
          </p:cNvPr>
          <p:cNvCxnSpPr>
            <a:stCxn id="36" idx="3"/>
            <a:endCxn id="8" idx="2"/>
          </p:cNvCxnSpPr>
          <p:nvPr/>
        </p:nvCxnSpPr>
        <p:spPr>
          <a:xfrm>
            <a:off x="7281648" y="1690688"/>
            <a:ext cx="856378" cy="412986"/>
          </a:xfrm>
          <a:prstGeom prst="straightConnector1">
            <a:avLst/>
          </a:prstGeom>
          <a:ln w="38100">
            <a:solidFill>
              <a:srgbClr val="667F56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7687E2E-CACE-964F-ABB1-ECEBA17C91A1}"/>
              </a:ext>
            </a:extLst>
          </p:cNvPr>
          <p:cNvCxnSpPr>
            <a:stCxn id="8" idx="6"/>
            <a:endCxn id="23" idx="2"/>
          </p:cNvCxnSpPr>
          <p:nvPr/>
        </p:nvCxnSpPr>
        <p:spPr>
          <a:xfrm>
            <a:off x="9492153" y="2103674"/>
            <a:ext cx="1002113" cy="1272172"/>
          </a:xfrm>
          <a:prstGeom prst="straightConnector1">
            <a:avLst/>
          </a:prstGeom>
          <a:ln w="38100">
            <a:solidFill>
              <a:srgbClr val="667F56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1146EE5-57EE-044F-B75A-08A429F9FD19}"/>
              </a:ext>
            </a:extLst>
          </p:cNvPr>
          <p:cNvCxnSpPr>
            <a:cxnSpLocks/>
            <a:stCxn id="23" idx="6"/>
            <a:endCxn id="28" idx="0"/>
          </p:cNvCxnSpPr>
          <p:nvPr/>
        </p:nvCxnSpPr>
        <p:spPr>
          <a:xfrm flipH="1">
            <a:off x="11748465" y="3375846"/>
            <a:ext cx="99928" cy="1326686"/>
          </a:xfrm>
          <a:prstGeom prst="straightConnector1">
            <a:avLst/>
          </a:prstGeom>
          <a:ln w="38100">
            <a:solidFill>
              <a:srgbClr val="667F56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B1C3931-E909-F24D-9CB0-9AE74ACE51E2}"/>
              </a:ext>
            </a:extLst>
          </p:cNvPr>
          <p:cNvCxnSpPr>
            <a:stCxn id="38" idx="1"/>
            <a:endCxn id="8" idx="6"/>
          </p:cNvCxnSpPr>
          <p:nvPr/>
        </p:nvCxnSpPr>
        <p:spPr>
          <a:xfrm flipH="1">
            <a:off x="9492153" y="2103674"/>
            <a:ext cx="842408" cy="0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3D89E9-8F21-C042-BACF-3DC632A4882B}"/>
              </a:ext>
            </a:extLst>
          </p:cNvPr>
          <p:cNvCxnSpPr>
            <a:cxnSpLocks/>
            <a:stCxn id="8" idx="3"/>
            <a:endCxn id="34" idx="0"/>
          </p:cNvCxnSpPr>
          <p:nvPr/>
        </p:nvCxnSpPr>
        <p:spPr>
          <a:xfrm flipH="1">
            <a:off x="7985217" y="2582430"/>
            <a:ext cx="351116" cy="757410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30118B9-F744-8640-B1CE-132C46235729}"/>
              </a:ext>
            </a:extLst>
          </p:cNvPr>
          <p:cNvCxnSpPr>
            <a:stCxn id="34" idx="1"/>
            <a:endCxn id="31" idx="2"/>
          </p:cNvCxnSpPr>
          <p:nvPr/>
        </p:nvCxnSpPr>
        <p:spPr>
          <a:xfrm flipH="1" flipV="1">
            <a:off x="6182792" y="2094047"/>
            <a:ext cx="1323668" cy="1444100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95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repeatCount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3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3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" presetClass="entr" presetSubtype="1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1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F153-3B7D-AD4F-8B64-03F562589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Hungarian Search (HS)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56B6EE-4CD5-9B40-8511-2433F4914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813" y="7133796"/>
            <a:ext cx="10515600" cy="4351338"/>
          </a:xfrm>
        </p:spPr>
        <p:txBody>
          <a:bodyPr/>
          <a:lstStyle/>
          <a:p>
            <a:endParaRPr lang="en-US">
              <a:latin typeface="Avenir Next LT Pro" panose="020B0504020202020204" pitchFamily="34" charset="77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AE2D93-6B6E-6041-BF44-03EF04D8252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9277620" cy="1911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venir Next LT Pro" panose="020B0504020202020204" pitchFamily="34" charset="77"/>
              </a:rPr>
              <a:t>Iteratively fix sections of the graph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Perform a matching on the constrained graph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Random Hungarian Search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Random graph optimized with HS</a:t>
            </a:r>
          </a:p>
          <a:p>
            <a:pPr lvl="1"/>
            <a:endParaRPr lang="en-US" dirty="0">
              <a:latin typeface="Avenir Next LT Pro" panose="020B0504020202020204" pitchFamily="34" charset="77"/>
            </a:endParaRPr>
          </a:p>
        </p:txBody>
      </p:sp>
      <p:pic>
        <p:nvPicPr>
          <p:cNvPr id="218" name="Picture 217" descr="Shape&#10;&#10;Description automatically generated with low confidence">
            <a:extLst>
              <a:ext uri="{FF2B5EF4-FFF2-40B4-BE49-F238E27FC236}">
                <a16:creationId xmlns:a16="http://schemas.microsoft.com/office/drawing/2014/main" id="{6DBD526A-521B-5B45-9CAE-8565E3678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52" y="3769201"/>
            <a:ext cx="679342" cy="679343"/>
          </a:xfrm>
          <a:prstGeom prst="rect">
            <a:avLst/>
          </a:prstGeom>
        </p:spPr>
      </p:pic>
      <p:pic>
        <p:nvPicPr>
          <p:cNvPr id="219" name="Picture 218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FEE9A3CD-19C2-7D4E-8FD7-149A6D82B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258" y="3836697"/>
            <a:ext cx="544352" cy="544353"/>
          </a:xfrm>
          <a:prstGeom prst="rect">
            <a:avLst/>
          </a:prstGeom>
        </p:spPr>
      </p:pic>
      <p:pic>
        <p:nvPicPr>
          <p:cNvPr id="220" name="Picture 219" descr="Shape&#10;&#10;Description automatically generated with low confidence">
            <a:extLst>
              <a:ext uri="{FF2B5EF4-FFF2-40B4-BE49-F238E27FC236}">
                <a16:creationId xmlns:a16="http://schemas.microsoft.com/office/drawing/2014/main" id="{E7473CD8-F0A6-2641-B2E3-F6E10263F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52" y="5745684"/>
            <a:ext cx="679342" cy="679343"/>
          </a:xfrm>
          <a:prstGeom prst="rect">
            <a:avLst/>
          </a:prstGeom>
        </p:spPr>
      </p:pic>
      <p:pic>
        <p:nvPicPr>
          <p:cNvPr id="221" name="Picture 220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79057B25-4840-DE49-AEE2-4C9244BDB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258" y="5813180"/>
            <a:ext cx="544352" cy="544353"/>
          </a:xfrm>
          <a:prstGeom prst="rect">
            <a:avLst/>
          </a:prstGeom>
        </p:spPr>
      </p:pic>
      <p:pic>
        <p:nvPicPr>
          <p:cNvPr id="222" name="Picture 221" descr="Shape&#10;&#10;Description automatically generated with low confidence">
            <a:extLst>
              <a:ext uri="{FF2B5EF4-FFF2-40B4-BE49-F238E27FC236}">
                <a16:creationId xmlns:a16="http://schemas.microsoft.com/office/drawing/2014/main" id="{66ECB8EF-E055-DE4C-B98B-CEC9AF86D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393" y="5029620"/>
            <a:ext cx="679342" cy="679343"/>
          </a:xfrm>
          <a:prstGeom prst="rect">
            <a:avLst/>
          </a:prstGeom>
        </p:spPr>
      </p:pic>
      <p:pic>
        <p:nvPicPr>
          <p:cNvPr id="223" name="Picture 222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41E4C2B9-BCF6-204A-97CE-80BCA8FAF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258" y="5156129"/>
            <a:ext cx="544352" cy="544353"/>
          </a:xfrm>
          <a:prstGeom prst="rect">
            <a:avLst/>
          </a:prstGeom>
        </p:spPr>
      </p:pic>
      <p:pic>
        <p:nvPicPr>
          <p:cNvPr id="224" name="Picture 223" descr="Shape&#10;&#10;Description automatically generated with low confidence">
            <a:extLst>
              <a:ext uri="{FF2B5EF4-FFF2-40B4-BE49-F238E27FC236}">
                <a16:creationId xmlns:a16="http://schemas.microsoft.com/office/drawing/2014/main" id="{53D4B336-2284-894A-BC92-11F859D2F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393" y="4417771"/>
            <a:ext cx="679342" cy="679343"/>
          </a:xfrm>
          <a:prstGeom prst="rect">
            <a:avLst/>
          </a:prstGeom>
        </p:spPr>
      </p:pic>
      <p:pic>
        <p:nvPicPr>
          <p:cNvPr id="225" name="Picture 22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270335AE-D6BC-6946-8EB3-6DE31F612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600" y="4485267"/>
            <a:ext cx="544352" cy="544353"/>
          </a:xfrm>
          <a:prstGeom prst="rect">
            <a:avLst/>
          </a:prstGeom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0DD8F310-14B6-2A47-AC8D-B566BC3372F0}"/>
              </a:ext>
            </a:extLst>
          </p:cNvPr>
          <p:cNvCxnSpPr>
            <a:cxnSpLocks/>
          </p:cNvCxnSpPr>
          <p:nvPr/>
        </p:nvCxnSpPr>
        <p:spPr>
          <a:xfrm>
            <a:off x="6474502" y="4095083"/>
            <a:ext cx="1463871" cy="61025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BB243FA3-94BF-C548-A776-D4BC5E556C1A}"/>
              </a:ext>
            </a:extLst>
          </p:cNvPr>
          <p:cNvCxnSpPr>
            <a:cxnSpLocks/>
            <a:stCxn id="224" idx="3"/>
            <a:endCxn id="236" idx="2"/>
          </p:cNvCxnSpPr>
          <p:nvPr/>
        </p:nvCxnSpPr>
        <p:spPr>
          <a:xfrm flipV="1">
            <a:off x="6451736" y="4085073"/>
            <a:ext cx="1498979" cy="67237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39B7E19-446D-EE42-98BA-D149A3C9D667}"/>
              </a:ext>
            </a:extLst>
          </p:cNvPr>
          <p:cNvCxnSpPr>
            <a:cxnSpLocks/>
            <a:endCxn id="238" idx="2"/>
          </p:cNvCxnSpPr>
          <p:nvPr/>
        </p:nvCxnSpPr>
        <p:spPr>
          <a:xfrm flipV="1">
            <a:off x="6439394" y="5410732"/>
            <a:ext cx="1511321" cy="175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7B76FC5C-4403-884D-8842-2D32366F2A52}"/>
              </a:ext>
            </a:extLst>
          </p:cNvPr>
          <p:cNvCxnSpPr>
            <a:cxnSpLocks/>
            <a:stCxn id="220" idx="3"/>
            <a:endCxn id="239" idx="2"/>
          </p:cNvCxnSpPr>
          <p:nvPr/>
        </p:nvCxnSpPr>
        <p:spPr>
          <a:xfrm flipV="1">
            <a:off x="6439394" y="6079235"/>
            <a:ext cx="1505175" cy="612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90577CBF-0433-1F4D-A300-C96C95B24F78}"/>
              </a:ext>
            </a:extLst>
          </p:cNvPr>
          <p:cNvCxnSpPr>
            <a:cxnSpLocks/>
            <a:stCxn id="219" idx="3"/>
            <a:endCxn id="218" idx="1"/>
          </p:cNvCxnSpPr>
          <p:nvPr/>
        </p:nvCxnSpPr>
        <p:spPr>
          <a:xfrm flipV="1">
            <a:off x="4114611" y="4108872"/>
            <a:ext cx="1645441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DD883B3A-D616-4C42-907F-ACE8499EC3C5}"/>
              </a:ext>
            </a:extLst>
          </p:cNvPr>
          <p:cNvCxnSpPr>
            <a:cxnSpLocks/>
            <a:stCxn id="221" idx="3"/>
            <a:endCxn id="224" idx="1"/>
          </p:cNvCxnSpPr>
          <p:nvPr/>
        </p:nvCxnSpPr>
        <p:spPr>
          <a:xfrm flipV="1">
            <a:off x="4114611" y="4757443"/>
            <a:ext cx="1657783" cy="1327914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92FA721B-DAAC-4D4F-AD97-F64FEE593F55}"/>
              </a:ext>
            </a:extLst>
          </p:cNvPr>
          <p:cNvCxnSpPr>
            <a:cxnSpLocks/>
            <a:stCxn id="225" idx="3"/>
          </p:cNvCxnSpPr>
          <p:nvPr/>
        </p:nvCxnSpPr>
        <p:spPr>
          <a:xfrm>
            <a:off x="4126953" y="4757444"/>
            <a:ext cx="1633099" cy="137403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418949B7-FB91-5E4F-9961-8B9A45CE9CCE}"/>
              </a:ext>
            </a:extLst>
          </p:cNvPr>
          <p:cNvCxnSpPr>
            <a:cxnSpLocks/>
            <a:stCxn id="223" idx="3"/>
          </p:cNvCxnSpPr>
          <p:nvPr/>
        </p:nvCxnSpPr>
        <p:spPr>
          <a:xfrm flipV="1">
            <a:off x="4114611" y="5428305"/>
            <a:ext cx="1645441" cy="1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Oval 235">
            <a:extLst>
              <a:ext uri="{FF2B5EF4-FFF2-40B4-BE49-F238E27FC236}">
                <a16:creationId xmlns:a16="http://schemas.microsoft.com/office/drawing/2014/main" id="{C45AE833-C23D-9643-A87C-542B31EB77EA}"/>
              </a:ext>
            </a:extLst>
          </p:cNvPr>
          <p:cNvSpPr/>
          <p:nvPr/>
        </p:nvSpPr>
        <p:spPr>
          <a:xfrm>
            <a:off x="7950715" y="3786842"/>
            <a:ext cx="583286" cy="59646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01EEC7A9-C6B8-6D4F-A061-27165769C55E}"/>
              </a:ext>
            </a:extLst>
          </p:cNvPr>
          <p:cNvSpPr/>
          <p:nvPr/>
        </p:nvSpPr>
        <p:spPr>
          <a:xfrm>
            <a:off x="7950715" y="4447499"/>
            <a:ext cx="583286" cy="59646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3B958BA5-1A6D-5546-A9C5-6C319F864864}"/>
              </a:ext>
            </a:extLst>
          </p:cNvPr>
          <p:cNvSpPr/>
          <p:nvPr/>
        </p:nvSpPr>
        <p:spPr>
          <a:xfrm>
            <a:off x="7950715" y="5112502"/>
            <a:ext cx="583286" cy="59646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6DA634F5-0BFF-4B42-B315-CC3C3E63137D}"/>
              </a:ext>
            </a:extLst>
          </p:cNvPr>
          <p:cNvSpPr/>
          <p:nvPr/>
        </p:nvSpPr>
        <p:spPr>
          <a:xfrm>
            <a:off x="7944569" y="5781004"/>
            <a:ext cx="583286" cy="59646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3079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952C-999E-6E47-B84E-D863C5D41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Local Ratio (LR)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671F-843D-3F49-AD41-D565AF3DC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54882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Creates an order of edges via Linear Programming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Local Ratio- Recursive subroutine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Prunes bad edges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First finds how much each weight each edge adds compares to edges around it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Gets graph from recursive call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Adds first edge in ordering to matching if valid</a:t>
            </a:r>
          </a:p>
          <a:p>
            <a:pPr lvl="1"/>
            <a:endParaRPr lang="en-US" dirty="0">
              <a:latin typeface="Avenir Next LT Pro" panose="020B0504020202020204" pitchFamily="34" charset="77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99C982D-22AC-4747-B2A9-FFF50AF6B6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3" r="6012" b="3935"/>
          <a:stretch/>
        </p:blipFill>
        <p:spPr>
          <a:xfrm>
            <a:off x="6745644" y="2109355"/>
            <a:ext cx="5141556" cy="294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07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4F215-636A-2441-8714-0FFBF513A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Initialized Round Search (IRS) (Proposed)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F171B-C215-CD4E-86C2-AF22A48BA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66361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Make an approximate graph with TRM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Run HS on the results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Combines the rapid speed of TRM with iteration and performance of HS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Still 3-approximate</a:t>
            </a:r>
          </a:p>
          <a:p>
            <a:endParaRPr lang="en-US" dirty="0">
              <a:latin typeface="Avenir Next LT Pro" panose="020B0504020202020204" pitchFamily="34" charset="77"/>
            </a:endParaRPr>
          </a:p>
          <a:p>
            <a:endParaRPr lang="en-US" dirty="0">
              <a:latin typeface="Avenir Next LT Pro" panose="020B0504020202020204" pitchFamily="34" charset="77"/>
            </a:endParaRPr>
          </a:p>
          <a:p>
            <a:endParaRPr lang="en-US" dirty="0"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6663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3F387-EBAE-B649-ABB5-2D482748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Experiment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3451C-C9C4-9041-BC29-D3083C861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945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5DC1-B540-A54B-9937-BD48E320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Detour Distance</a:t>
            </a:r>
          </a:p>
        </p:txBody>
      </p:sp>
      <p:pic>
        <p:nvPicPr>
          <p:cNvPr id="7" name="Content Placeholder 6" descr="Chart&#10;&#10;Description automatically generated">
            <a:extLst>
              <a:ext uri="{FF2B5EF4-FFF2-40B4-BE49-F238E27FC236}">
                <a16:creationId xmlns:a16="http://schemas.microsoft.com/office/drawing/2014/main" id="{A87FA826-2DDC-C345-B6ED-CEFB629A4B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058" y="2204765"/>
            <a:ext cx="3624901" cy="3624901"/>
          </a:xfr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ECC89466-1591-2F4B-A631-5CACF39C1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549" y="2204764"/>
            <a:ext cx="3624902" cy="3624902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743A7C41-175C-2C4B-97E1-798D3CD92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040" y="2204764"/>
            <a:ext cx="3624902" cy="362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985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6C530-9348-E744-9A23-C18B16AD0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Run-times</a:t>
            </a:r>
          </a:p>
        </p:txBody>
      </p:sp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A756DAF4-6D5C-1742-9FC6-71BA5D26F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6532" y="1958687"/>
            <a:ext cx="3958936" cy="3958936"/>
          </a:xfr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0E333EAA-FB4D-CD4B-BA80-9B4DDB3EB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1" y="1995055"/>
            <a:ext cx="3886200" cy="3886200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EA3DB04D-088C-334C-B505-DD5079891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1283" y="1995055"/>
            <a:ext cx="3958936" cy="395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604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B238-8109-7B4C-B1FA-8B69CA382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D8E8F-873F-F34B-BE84-08FC3A6ED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IRS </a:t>
            </a:r>
            <a:r>
              <a:rPr lang="en-US" dirty="0" err="1">
                <a:latin typeface="Avenir Next LT Pro" panose="020B0504020202020204" pitchFamily="34" charset="77"/>
              </a:rPr>
              <a:t>imilar</a:t>
            </a:r>
            <a:r>
              <a:rPr lang="en-US" dirty="0">
                <a:latin typeface="Avenir Next LT Pro" panose="020B0504020202020204" pitchFamily="34" charset="77"/>
              </a:rPr>
              <a:t> performance at reduced runtimes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Better suited for real time applications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Can be adapted to help inform incentive models for more personalized incentives</a:t>
            </a:r>
          </a:p>
          <a:p>
            <a:endParaRPr lang="en-US" dirty="0">
              <a:latin typeface="Avenir Next LT Pro" panose="020B0504020202020204" pitchFamily="34" charset="77"/>
            </a:endParaRPr>
          </a:p>
          <a:p>
            <a:endParaRPr lang="en-US" dirty="0"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85257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7253-D171-2747-9CC5-CECFA30C1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7847A-8DF0-E041-8E94-3F4812C2E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4D2AD-E466-8247-9C5A-222DCC21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Table</a:t>
            </a:r>
            <a:r>
              <a:rPr lang="en-US" dirty="0">
                <a:latin typeface="Avenir Book" panose="02000503020000020003" pitchFamily="2" charset="0"/>
              </a:rPr>
              <a:t>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9FE1A-90AE-154A-8AD6-14EC72D69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What is Bike Sharing</a:t>
            </a:r>
          </a:p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Rebalancing Problem</a:t>
            </a:r>
          </a:p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Ways to solve Bike Rebalancing</a:t>
            </a:r>
          </a:p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Worker Assignment Problem</a:t>
            </a:r>
          </a:p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Algorithms for Worker Assignment Problem</a:t>
            </a:r>
          </a:p>
          <a:p>
            <a:r>
              <a:rPr lang="en-US" dirty="0">
                <a:latin typeface="Avenir Next LT Pro" panose="020B0504020202020204" pitchFamily="34" charset="77"/>
                <a:cs typeface="Al Bayan Plain" pitchFamily="2" charset="-78"/>
              </a:rPr>
              <a:t>Comparison of Algorithms</a:t>
            </a:r>
          </a:p>
          <a:p>
            <a:r>
              <a:rPr lang="en-US" dirty="0" err="1">
                <a:latin typeface="Avenir Next LT Pro" panose="020B0504020202020204" pitchFamily="34" charset="77"/>
                <a:cs typeface="Al Bayan Plain" pitchFamily="2" charset="-78"/>
              </a:rPr>
              <a:t>Summar</a:t>
            </a:r>
            <a:endParaRPr lang="en-US" dirty="0">
              <a:latin typeface="Avenir Next LT Pro" panose="020B0504020202020204" pitchFamily="34" charset="77"/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38156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8748-D10D-FE4D-B3EE-37C329D37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6669484" cy="81042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Bike Sharing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BE49D-C2A1-ED42-A7B4-2BBC20570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664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Bike Sharing Systems (BSSs)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Docked vs </a:t>
            </a:r>
            <a:r>
              <a:rPr lang="en-US" dirty="0" err="1">
                <a:latin typeface="Avenir Next LT Pro" panose="020B0504020202020204" pitchFamily="34" charset="77"/>
              </a:rPr>
              <a:t>Dockless</a:t>
            </a:r>
            <a:endParaRPr lang="en-US" dirty="0">
              <a:latin typeface="Avenir Next LT Pro" panose="020B0504020202020204" pitchFamily="34" charset="77"/>
            </a:endParaRPr>
          </a:p>
          <a:p>
            <a:r>
              <a:rPr lang="en-US" dirty="0">
                <a:latin typeface="Avenir Next LT Pro" panose="020B0504020202020204" pitchFamily="34" charset="77"/>
              </a:rPr>
              <a:t>Benefits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Exercise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Eco-Friendly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Reduce Traffic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Cheap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Low Infrastructure Public Transportation</a:t>
            </a:r>
          </a:p>
          <a:p>
            <a:endParaRPr lang="en-US" dirty="0">
              <a:latin typeface="Avenir Next LT Pro" panose="020B0504020202020204" pitchFamily="34" charset="77"/>
            </a:endParaRPr>
          </a:p>
        </p:txBody>
      </p:sp>
      <p:pic>
        <p:nvPicPr>
          <p:cNvPr id="1026" name="Picture 2" descr="Bicycle-sharing system - Wikipedia">
            <a:extLst>
              <a:ext uri="{FF2B5EF4-FFF2-40B4-BE49-F238E27FC236}">
                <a16:creationId xmlns:a16="http://schemas.microsoft.com/office/drawing/2014/main" id="{C88A8A72-C9C0-0340-9B4F-68B462162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864" y="3317081"/>
            <a:ext cx="4532106" cy="330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Plan for Dockless Bike Share — Alta Planning + Design">
            <a:extLst>
              <a:ext uri="{FF2B5EF4-FFF2-40B4-BE49-F238E27FC236}">
                <a16:creationId xmlns:a16="http://schemas.microsoft.com/office/drawing/2014/main" id="{65C05104-A859-C94B-BF7D-53D5105A6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864" y="281624"/>
            <a:ext cx="4532106" cy="303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E8EE4B-7798-BE4A-B77F-5179CA992C5D}"/>
              </a:ext>
            </a:extLst>
          </p:cNvPr>
          <p:cNvSpPr/>
          <p:nvPr/>
        </p:nvSpPr>
        <p:spPr>
          <a:xfrm>
            <a:off x="1214782" y="6434607"/>
            <a:ext cx="5664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K, P. (n.d.). </a:t>
            </a:r>
            <a:r>
              <a:rPr lang="en-US" i="1" dirty="0">
                <a:solidFill>
                  <a:srgbClr val="000000"/>
                </a:solidFill>
              </a:rPr>
              <a:t>Melbourne City Bikes</a:t>
            </a:r>
            <a:r>
              <a:rPr lang="en-US" dirty="0">
                <a:solidFill>
                  <a:srgbClr val="000000"/>
                </a:solidFill>
              </a:rPr>
              <a:t>. photograph, Melbourne. 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01BFCD-4249-8145-8964-94E2CF8B7D97}"/>
              </a:ext>
            </a:extLst>
          </p:cNvPr>
          <p:cNvSpPr/>
          <p:nvPr/>
        </p:nvSpPr>
        <p:spPr>
          <a:xfrm>
            <a:off x="1214782" y="612111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Alta Planning + Design. </a:t>
            </a:r>
            <a:r>
              <a:rPr lang="en-US" i="1" dirty="0" err="1"/>
              <a:t>LimeBike</a:t>
            </a:r>
            <a:r>
              <a:rPr lang="en-US" i="1" dirty="0"/>
              <a:t> in Seattle, Washington</a:t>
            </a:r>
            <a:r>
              <a:rPr lang="en-US" dirty="0"/>
              <a:t>. Seattle</a:t>
            </a:r>
          </a:p>
        </p:txBody>
      </p:sp>
    </p:spTree>
    <p:extLst>
      <p:ext uri="{BB962C8B-B14F-4D97-AF65-F5344CB8AC3E}">
        <p14:creationId xmlns:p14="http://schemas.microsoft.com/office/powerpoint/2010/main" val="252228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BFE0-FFCC-8F41-BF89-0E98EFD8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What is Rebalancing?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FC2E2C-BC1A-5148-A6C4-9805588D6F2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7241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venir Next LT Pro" panose="020B0504020202020204" pitchFamily="34" charset="77"/>
              </a:rPr>
              <a:t>Demands for stations change with location and time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Overflow/Underflow station- stations with too many or not enough bikes</a:t>
            </a: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B5953386-AB4F-384C-9B1B-DB34681040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6" r="15962"/>
          <a:stretch/>
        </p:blipFill>
        <p:spPr bwMode="auto">
          <a:xfrm>
            <a:off x="6379880" y="616951"/>
            <a:ext cx="5451049" cy="562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6A8625F-DB3B-6945-97DC-30EEBD346ADC}"/>
              </a:ext>
            </a:extLst>
          </p:cNvPr>
          <p:cNvSpPr/>
          <p:nvPr/>
        </p:nvSpPr>
        <p:spPr>
          <a:xfrm>
            <a:off x="6279151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Gwenneth</a:t>
            </a:r>
            <a:r>
              <a:rPr lang="en-US" dirty="0"/>
              <a:t> Leech</a:t>
            </a:r>
            <a:r>
              <a:rPr lang="en-US" i="1" dirty="0"/>
              <a:t>.</a:t>
            </a:r>
            <a:r>
              <a:rPr lang="en-US" b="1" dirty="0"/>
              <a:t>  </a:t>
            </a:r>
            <a:r>
              <a:rPr lang="en-US" i="1" dirty="0"/>
              <a:t>Empty bike docking station at Spring and Lafayette</a:t>
            </a:r>
            <a:r>
              <a:rPr lang="en-US" dirty="0"/>
              <a:t>. New York City</a:t>
            </a:r>
          </a:p>
        </p:txBody>
      </p:sp>
    </p:spTree>
    <p:extLst>
      <p:ext uri="{BB962C8B-B14F-4D97-AF65-F5344CB8AC3E}">
        <p14:creationId xmlns:p14="http://schemas.microsoft.com/office/powerpoint/2010/main" val="21335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9039-C28C-6E4A-8DD2-AECE4687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Trucks for Rebalancing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08472-84F6-1449-9C4C-D5D278FE0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1049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 Next LT Pro" panose="020B0504020202020204" pitchFamily="34" charset="77"/>
              </a:rPr>
              <a:t>Optimal Hamiltonian Path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Traveling Salesman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Advantages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Centralized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Controlled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Disadvantages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Expensive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Cause Traffic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Pollution</a:t>
            </a:r>
          </a:p>
        </p:txBody>
      </p:sp>
      <p:pic>
        <p:nvPicPr>
          <p:cNvPr id="4100" name="Picture 4" descr="Postcards from Quito: Exploring Ecuador&amp;#39;s capital by bike">
            <a:extLst>
              <a:ext uri="{FF2B5EF4-FFF2-40B4-BE49-F238E27FC236}">
                <a16:creationId xmlns:a16="http://schemas.microsoft.com/office/drawing/2014/main" id="{8EBF3ECD-5530-E447-9C0A-E03967BEE8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" r="11369"/>
          <a:stretch/>
        </p:blipFill>
        <p:spPr bwMode="auto">
          <a:xfrm>
            <a:off x="6279151" y="1548753"/>
            <a:ext cx="5854177" cy="445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C2DA1A-40CD-FF42-9CA9-0DC42BF0C906}"/>
              </a:ext>
            </a:extLst>
          </p:cNvPr>
          <p:cNvSpPr/>
          <p:nvPr/>
        </p:nvSpPr>
        <p:spPr>
          <a:xfrm>
            <a:off x="6279151" y="621166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Ted Timmons</a:t>
            </a:r>
            <a:r>
              <a:rPr lang="en-US" i="1" dirty="0"/>
              <a:t>.</a:t>
            </a:r>
            <a:r>
              <a:rPr lang="en-US" b="1" dirty="0"/>
              <a:t>  </a:t>
            </a:r>
            <a:r>
              <a:rPr lang="en-US" i="1" dirty="0" err="1"/>
              <a:t>BiciQuito</a:t>
            </a:r>
            <a:r>
              <a:rPr lang="en-US" i="1" dirty="0"/>
              <a:t> bikeshare rebalancing truck</a:t>
            </a:r>
            <a:r>
              <a:rPr lang="en-US" dirty="0"/>
              <a:t>. Quito</a:t>
            </a:r>
          </a:p>
        </p:txBody>
      </p:sp>
    </p:spTree>
    <p:extLst>
      <p:ext uri="{BB962C8B-B14F-4D97-AF65-F5344CB8AC3E}">
        <p14:creationId xmlns:p14="http://schemas.microsoft.com/office/powerpoint/2010/main" val="2399804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4423B-B95F-D349-AC09-76458411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Crowdsourcing with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E0A03-A2AD-F347-B62F-CEB031BBF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825625"/>
            <a:ext cx="7625443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Use existing users to rebalance stations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Incentive Model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Have “prices” for stations that need rebalancing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Any user can rebalance for the reward to a station of their choice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Assignment Model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Hire workers to rebalance whenever they use the BSS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Assign workers station </a:t>
            </a:r>
            <a:r>
              <a:rPr lang="en-US" dirty="0" err="1">
                <a:latin typeface="Avenir Next LT Pro" panose="020B0504020202020204" pitchFamily="34" charset="77"/>
              </a:rPr>
              <a:t>rebalace</a:t>
            </a:r>
            <a:endParaRPr lang="en-US" dirty="0">
              <a:latin typeface="Avenir Next LT Pro" panose="020B0504020202020204" pitchFamily="34" charset="77"/>
            </a:endParaRPr>
          </a:p>
          <a:p>
            <a:pPr lvl="1"/>
            <a:endParaRPr lang="en-US" dirty="0">
              <a:latin typeface="Avenir Next LT Pro" panose="020B05040202020202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F62CC-CD46-564D-AF52-58B760479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687" y="0"/>
            <a:ext cx="4398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36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D192-D9AD-2242-92A6-07D369E53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Spatial vs Temporal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AE25E-649D-8A4F-AD15-FA648CB0D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63200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Rebalancing can be divided into separate spatial and temporal problems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Temporal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Divide the day into time slices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Predict workers and station demands in the time slice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Spatial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Create incentives/assignments based on predictions</a:t>
            </a:r>
          </a:p>
        </p:txBody>
      </p:sp>
    </p:spTree>
    <p:extLst>
      <p:ext uri="{BB962C8B-B14F-4D97-AF65-F5344CB8AC3E}">
        <p14:creationId xmlns:p14="http://schemas.microsoft.com/office/powerpoint/2010/main" val="302206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C959-CE3B-2641-8E2D-B061DD930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Worker Assignment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BF5E8-3D93-E043-AF83-018471505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7572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Create optimal assignment of worker to stations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Same overflow targets and underflow targets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Variable number of Workers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Partial Assignments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NP-Hard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C8E5E59-5429-4B4B-8284-34C8D6BE9FFD}"/>
              </a:ext>
            </a:extLst>
          </p:cNvPr>
          <p:cNvGrpSpPr/>
          <p:nvPr/>
        </p:nvGrpSpPr>
        <p:grpSpPr>
          <a:xfrm>
            <a:off x="8138026" y="1383257"/>
            <a:ext cx="1354127" cy="1397480"/>
            <a:chOff x="2391597" y="4817296"/>
            <a:chExt cx="1906701" cy="1967746"/>
          </a:xfrm>
        </p:grpSpPr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1AC61A5-BCB4-B949-9897-CC538F658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5627" y="4817296"/>
              <a:ext cx="848285" cy="848285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EF8EEA6-C11F-0741-A66D-AE9898659380}"/>
                </a:ext>
              </a:extLst>
            </p:cNvPr>
            <p:cNvSpPr/>
            <p:nvPr/>
          </p:nvSpPr>
          <p:spPr>
            <a:xfrm>
              <a:off x="2391597" y="4878341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7" name="Picture 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8A52896-DB25-074C-92B6-BF97DFF1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3700" y="5327597"/>
              <a:ext cx="848285" cy="848285"/>
            </a:xfrm>
            <a:prstGeom prst="rect">
              <a:avLst/>
            </a:prstGeom>
          </p:spPr>
        </p:pic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734D99E-048D-5C46-9921-F9AC2BA2A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805" y="5898942"/>
              <a:ext cx="848285" cy="84828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A8C89E2-AC1E-514A-B518-2D11D1034273}"/>
              </a:ext>
            </a:extLst>
          </p:cNvPr>
          <p:cNvGrpSpPr/>
          <p:nvPr/>
        </p:nvGrpSpPr>
        <p:grpSpPr>
          <a:xfrm>
            <a:off x="9164427" y="4664544"/>
            <a:ext cx="1354127" cy="1397480"/>
            <a:chOff x="2383175" y="646869"/>
            <a:chExt cx="1906701" cy="1967746"/>
          </a:xfrm>
        </p:grpSpPr>
        <p:pic>
          <p:nvPicPr>
            <p:cNvPr id="10" name="Picture 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4914DFD-B910-394A-A572-2718B2A4D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47204" y="646869"/>
              <a:ext cx="848285" cy="848285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0F59277-5C06-BC47-9C7B-B838015E43BC}"/>
                </a:ext>
              </a:extLst>
            </p:cNvPr>
            <p:cNvSpPr/>
            <p:nvPr/>
          </p:nvSpPr>
          <p:spPr>
            <a:xfrm>
              <a:off x="2383175" y="707914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589ACDB-0882-3B46-8EC7-018569819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5277" y="1157170"/>
              <a:ext cx="848285" cy="848285"/>
            </a:xfrm>
            <a:prstGeom prst="rect">
              <a:avLst/>
            </a:prstGeom>
          </p:spPr>
        </p:pic>
        <p:pic>
          <p:nvPicPr>
            <p:cNvPr id="13" name="Picture 1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A5F90C7-7193-464A-82DC-2F2ED6CF8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96663" y="1185349"/>
              <a:ext cx="848285" cy="8482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EEC4E-3612-FA48-8DCA-704E3994D3BB}"/>
              </a:ext>
            </a:extLst>
          </p:cNvPr>
          <p:cNvGrpSpPr/>
          <p:nvPr/>
        </p:nvGrpSpPr>
        <p:grpSpPr>
          <a:xfrm>
            <a:off x="5374484" y="3098655"/>
            <a:ext cx="1354127" cy="1397479"/>
            <a:chOff x="2391597" y="2723103"/>
            <a:chExt cx="1906701" cy="1967745"/>
          </a:xfrm>
        </p:grpSpPr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0A3B99D-5D1C-424E-8573-A1E769046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5627" y="2723103"/>
              <a:ext cx="848285" cy="848285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6269BA-99A5-6D4D-A1D5-0B65FABF4446}"/>
                </a:ext>
              </a:extLst>
            </p:cNvPr>
            <p:cNvSpPr/>
            <p:nvPr/>
          </p:nvSpPr>
          <p:spPr>
            <a:xfrm>
              <a:off x="2391597" y="2784147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1367ECC-DF04-3440-B420-0AB93A0EA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3700" y="3233403"/>
              <a:ext cx="848285" cy="848285"/>
            </a:xfrm>
            <a:prstGeom prst="rect">
              <a:avLst/>
            </a:prstGeom>
          </p:spPr>
        </p:pic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E84D64B-6EA6-EA43-B9BA-224ECA295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0805" y="3804748"/>
              <a:ext cx="848285" cy="848285"/>
            </a:xfrm>
            <a:prstGeom prst="rect">
              <a:avLst/>
            </a:prstGeom>
          </p:spPr>
        </p:pic>
        <p:pic>
          <p:nvPicPr>
            <p:cNvPr id="19" name="Picture 1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E23E683-F111-734B-B2C0-FAACA45DB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05085" y="3261582"/>
              <a:ext cx="848285" cy="848285"/>
            </a:xfrm>
            <a:prstGeom prst="rect">
              <a:avLst/>
            </a:prstGeom>
          </p:spPr>
        </p:pic>
      </p:grpSp>
      <p:pic>
        <p:nvPicPr>
          <p:cNvPr id="20" name="Picture 19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C556332C-CFF9-2840-8F45-EE9566A437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11343063" y="5574602"/>
            <a:ext cx="343521" cy="684933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5403EF0B-5766-CF4F-9400-AB651AFD0088}"/>
              </a:ext>
            </a:extLst>
          </p:cNvPr>
          <p:cNvSpPr/>
          <p:nvPr/>
        </p:nvSpPr>
        <p:spPr>
          <a:xfrm>
            <a:off x="10494266" y="2698782"/>
            <a:ext cx="1354127" cy="135412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Next LT Pro" panose="020B0504020202020204" pitchFamily="34" charset="77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ACD594-C604-4C4C-A6B5-D18220B0E73A}"/>
              </a:ext>
            </a:extLst>
          </p:cNvPr>
          <p:cNvGrpSpPr/>
          <p:nvPr/>
        </p:nvGrpSpPr>
        <p:grpSpPr>
          <a:xfrm>
            <a:off x="6715822" y="4773546"/>
            <a:ext cx="1354127" cy="1354127"/>
            <a:chOff x="6746035" y="4878341"/>
            <a:chExt cx="1906701" cy="190670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1D1EE13-559E-274D-9CF1-1C5840248EA0}"/>
                </a:ext>
              </a:extLst>
            </p:cNvPr>
            <p:cNvSpPr/>
            <p:nvPr/>
          </p:nvSpPr>
          <p:spPr>
            <a:xfrm>
              <a:off x="6746035" y="4878341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LT Pro" panose="020B0504020202020204" pitchFamily="34" charset="77"/>
              </a:endParaRPr>
            </a:p>
          </p:txBody>
        </p:sp>
        <p:pic>
          <p:nvPicPr>
            <p:cNvPr id="24" name="Picture 2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E1CE5F3-F217-B042-A3FC-16192902A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75243" y="5898942"/>
              <a:ext cx="848285" cy="848285"/>
            </a:xfrm>
            <a:prstGeom prst="rect">
              <a:avLst/>
            </a:prstGeom>
          </p:spPr>
        </p:pic>
      </p:grpSp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D311908B-27EB-C244-A182-5CED1D448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428" y="1376357"/>
            <a:ext cx="710790" cy="71079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extLst>
              <a:ext uri="{FF2B5EF4-FFF2-40B4-BE49-F238E27FC236}">
                <a16:creationId xmlns:a16="http://schemas.microsoft.com/office/drawing/2014/main" id="{305A26B1-DCC7-8041-A950-95A6472DA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3070" y="4702532"/>
            <a:ext cx="710790" cy="71079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5A825CD2-099E-CE46-837E-B8FB2678C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4410" y="3157754"/>
            <a:ext cx="710790" cy="71079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extLst>
              <a:ext uri="{FF2B5EF4-FFF2-40B4-BE49-F238E27FC236}">
                <a16:creationId xmlns:a16="http://schemas.microsoft.com/office/drawing/2014/main" id="{0872E140-C34A-6647-B01C-8EE0071B7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826" y="5772278"/>
            <a:ext cx="710790" cy="71079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extLst>
              <a:ext uri="{FF2B5EF4-FFF2-40B4-BE49-F238E27FC236}">
                <a16:creationId xmlns:a16="http://schemas.microsoft.com/office/drawing/2014/main" id="{DB8D0190-D0D6-4340-8ACD-248DF1619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397" y="1383257"/>
            <a:ext cx="710790" cy="71079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4D0D044-8A49-CA41-8B7D-3CAA2FC06EAB}"/>
              </a:ext>
            </a:extLst>
          </p:cNvPr>
          <p:cNvGrpSpPr/>
          <p:nvPr/>
        </p:nvGrpSpPr>
        <p:grpSpPr>
          <a:xfrm>
            <a:off x="7308153" y="3296487"/>
            <a:ext cx="1354127" cy="1397479"/>
            <a:chOff x="6746035" y="2723103"/>
            <a:chExt cx="1906701" cy="1967745"/>
          </a:xfrm>
        </p:grpSpPr>
        <p:pic>
          <p:nvPicPr>
            <p:cNvPr id="31" name="Picture 3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3464608-5D03-ED43-A44D-5539E2E4A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10065" y="2723103"/>
              <a:ext cx="848285" cy="848285"/>
            </a:xfrm>
            <a:prstGeom prst="rect">
              <a:avLst/>
            </a:prstGeom>
          </p:spPr>
        </p:pic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A314D29-D612-4141-8163-867A303D662C}"/>
                </a:ext>
              </a:extLst>
            </p:cNvPr>
            <p:cNvSpPr/>
            <p:nvPr/>
          </p:nvSpPr>
          <p:spPr>
            <a:xfrm>
              <a:off x="6746035" y="2784147"/>
              <a:ext cx="1906701" cy="190670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venir Next LT Pro" panose="020B0504020202020204" pitchFamily="34" charset="77"/>
              </a:endParaRPr>
            </a:p>
          </p:txBody>
        </p:sp>
      </p:grpSp>
      <p:pic>
        <p:nvPicPr>
          <p:cNvPr id="33" name="Picture 32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3C105800-FE13-8442-AA9E-4355B1C77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5312076" y="5077498"/>
            <a:ext cx="343521" cy="684933"/>
          </a:xfrm>
          <a:prstGeom prst="rect">
            <a:avLst/>
          </a:prstGeom>
        </p:spPr>
      </p:pic>
      <p:pic>
        <p:nvPicPr>
          <p:cNvPr id="34" name="Picture 3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1C5D5136-22B2-0240-BB9A-2A0EE67343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6938127" y="1348221"/>
            <a:ext cx="343521" cy="684933"/>
          </a:xfrm>
          <a:prstGeom prst="rect">
            <a:avLst/>
          </a:prstGeom>
        </p:spPr>
      </p:pic>
      <p:pic>
        <p:nvPicPr>
          <p:cNvPr id="35" name="Picture 3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4A26FD8C-8E37-D84A-B8C1-FDB4AD1DAA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8076677" y="6016988"/>
            <a:ext cx="343521" cy="684933"/>
          </a:xfrm>
          <a:prstGeom prst="rect">
            <a:avLst/>
          </a:prstGeom>
        </p:spPr>
      </p:pic>
      <p:pic>
        <p:nvPicPr>
          <p:cNvPr id="36" name="Picture 35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D081D15C-3481-D246-8844-61651D8AC2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7" r="26600"/>
          <a:stretch/>
        </p:blipFill>
        <p:spPr>
          <a:xfrm>
            <a:off x="10334561" y="1761207"/>
            <a:ext cx="343521" cy="684933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AFBB08E-0D13-644F-8195-66472E9187E4}"/>
              </a:ext>
            </a:extLst>
          </p:cNvPr>
          <p:cNvCxnSpPr>
            <a:stCxn id="33" idx="3"/>
            <a:endCxn id="16" idx="4"/>
          </p:cNvCxnSpPr>
          <p:nvPr/>
        </p:nvCxnSpPr>
        <p:spPr>
          <a:xfrm flipV="1">
            <a:off x="5655597" y="4496134"/>
            <a:ext cx="395951" cy="923831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368BA65-AED7-044C-8245-0CBC15126937}"/>
              </a:ext>
            </a:extLst>
          </p:cNvPr>
          <p:cNvCxnSpPr>
            <a:stCxn id="16" idx="6"/>
            <a:endCxn id="32" idx="2"/>
          </p:cNvCxnSpPr>
          <p:nvPr/>
        </p:nvCxnSpPr>
        <p:spPr>
          <a:xfrm>
            <a:off x="6728611" y="3819071"/>
            <a:ext cx="579542" cy="197832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1F9A7F3-1793-2A43-95A9-E6207CB5897E}"/>
              </a:ext>
            </a:extLst>
          </p:cNvPr>
          <p:cNvCxnSpPr>
            <a:stCxn id="32" idx="5"/>
            <a:endCxn id="27" idx="1"/>
          </p:cNvCxnSpPr>
          <p:nvPr/>
        </p:nvCxnSpPr>
        <p:spPr>
          <a:xfrm flipV="1">
            <a:off x="8463973" y="3513149"/>
            <a:ext cx="620437" cy="982510"/>
          </a:xfrm>
          <a:prstGeom prst="straightConnector1">
            <a:avLst/>
          </a:prstGeom>
          <a:ln w="38100">
            <a:solidFill>
              <a:srgbClr val="FFC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DC40822-4F41-0241-A749-E3AB8448FF35}"/>
              </a:ext>
            </a:extLst>
          </p:cNvPr>
          <p:cNvCxnSpPr>
            <a:stCxn id="35" idx="3"/>
            <a:endCxn id="11" idx="2"/>
          </p:cNvCxnSpPr>
          <p:nvPr/>
        </p:nvCxnSpPr>
        <p:spPr>
          <a:xfrm flipV="1">
            <a:off x="8420198" y="5384961"/>
            <a:ext cx="744229" cy="974494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A406AA2-0611-7943-B94B-CF67AE2E96A3}"/>
              </a:ext>
            </a:extLst>
          </p:cNvPr>
          <p:cNvCxnSpPr>
            <a:stCxn id="11" idx="7"/>
            <a:endCxn id="21" idx="3"/>
          </p:cNvCxnSpPr>
          <p:nvPr/>
        </p:nvCxnSpPr>
        <p:spPr>
          <a:xfrm flipV="1">
            <a:off x="10320247" y="3854602"/>
            <a:ext cx="372326" cy="1051603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C25C2B-26D2-3743-929E-6FFD805E1D3C}"/>
              </a:ext>
            </a:extLst>
          </p:cNvPr>
          <p:cNvCxnSpPr>
            <a:cxnSpLocks/>
            <a:stCxn id="21" idx="7"/>
            <a:endCxn id="25" idx="2"/>
          </p:cNvCxnSpPr>
          <p:nvPr/>
        </p:nvCxnSpPr>
        <p:spPr>
          <a:xfrm flipH="1" flipV="1">
            <a:off x="11514823" y="2087147"/>
            <a:ext cx="135263" cy="809942"/>
          </a:xfrm>
          <a:prstGeom prst="straightConnector1">
            <a:avLst/>
          </a:prstGeom>
          <a:ln w="38100">
            <a:solidFill>
              <a:srgbClr val="00B0F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6F32CBC-16F4-6E44-B186-48641F1E8520}"/>
              </a:ext>
            </a:extLst>
          </p:cNvPr>
          <p:cNvCxnSpPr>
            <a:stCxn id="20" idx="1"/>
            <a:endCxn id="11" idx="6"/>
          </p:cNvCxnSpPr>
          <p:nvPr/>
        </p:nvCxnSpPr>
        <p:spPr>
          <a:xfrm flipH="1" flipV="1">
            <a:off x="10518554" y="5384961"/>
            <a:ext cx="824509" cy="532108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34EA26F-BD6C-C04C-B052-B9A0981A6E12}"/>
              </a:ext>
            </a:extLst>
          </p:cNvPr>
          <p:cNvCxnSpPr>
            <a:stCxn id="11" idx="2"/>
            <a:endCxn id="23" idx="6"/>
          </p:cNvCxnSpPr>
          <p:nvPr/>
        </p:nvCxnSpPr>
        <p:spPr>
          <a:xfrm flipH="1">
            <a:off x="8069949" y="5384961"/>
            <a:ext cx="1094478" cy="65649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816E205-A88A-2C4B-8FF6-0FB319F0E78E}"/>
              </a:ext>
            </a:extLst>
          </p:cNvPr>
          <p:cNvCxnSpPr>
            <a:cxnSpLocks/>
            <a:stCxn id="23" idx="1"/>
            <a:endCxn id="28" idx="3"/>
          </p:cNvCxnSpPr>
          <p:nvPr/>
        </p:nvCxnSpPr>
        <p:spPr>
          <a:xfrm flipH="1">
            <a:off x="6161616" y="4971853"/>
            <a:ext cx="752513" cy="115582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CD5C831-7D7A-604E-90D1-1C7C6E86A893}"/>
              </a:ext>
            </a:extLst>
          </p:cNvPr>
          <p:cNvCxnSpPr>
            <a:stCxn id="34" idx="3"/>
            <a:endCxn id="6" idx="2"/>
          </p:cNvCxnSpPr>
          <p:nvPr/>
        </p:nvCxnSpPr>
        <p:spPr>
          <a:xfrm>
            <a:off x="7281648" y="1690688"/>
            <a:ext cx="856378" cy="412986"/>
          </a:xfrm>
          <a:prstGeom prst="straightConnector1">
            <a:avLst/>
          </a:prstGeom>
          <a:ln w="38100">
            <a:solidFill>
              <a:srgbClr val="00B05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F069A33-CEA7-E04C-AC6B-B7C40D3ADAFA}"/>
              </a:ext>
            </a:extLst>
          </p:cNvPr>
          <p:cNvCxnSpPr>
            <a:stCxn id="6" idx="6"/>
            <a:endCxn id="21" idx="2"/>
          </p:cNvCxnSpPr>
          <p:nvPr/>
        </p:nvCxnSpPr>
        <p:spPr>
          <a:xfrm>
            <a:off x="9492153" y="2103674"/>
            <a:ext cx="1002113" cy="1272172"/>
          </a:xfrm>
          <a:prstGeom prst="straightConnector1">
            <a:avLst/>
          </a:prstGeom>
          <a:ln w="38100">
            <a:solidFill>
              <a:srgbClr val="00B05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4C4E11-3105-6340-852B-A374121B8EDF}"/>
              </a:ext>
            </a:extLst>
          </p:cNvPr>
          <p:cNvCxnSpPr>
            <a:cxnSpLocks/>
            <a:stCxn id="21" idx="6"/>
            <a:endCxn id="26" idx="0"/>
          </p:cNvCxnSpPr>
          <p:nvPr/>
        </p:nvCxnSpPr>
        <p:spPr>
          <a:xfrm flipH="1">
            <a:off x="11748465" y="3375846"/>
            <a:ext cx="99928" cy="1326686"/>
          </a:xfrm>
          <a:prstGeom prst="straightConnector1">
            <a:avLst/>
          </a:prstGeom>
          <a:ln w="38100">
            <a:solidFill>
              <a:srgbClr val="00B050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4B8BA8C-7728-904C-9267-A935387F027C}"/>
              </a:ext>
            </a:extLst>
          </p:cNvPr>
          <p:cNvCxnSpPr>
            <a:stCxn id="36" idx="1"/>
            <a:endCxn id="6" idx="6"/>
          </p:cNvCxnSpPr>
          <p:nvPr/>
        </p:nvCxnSpPr>
        <p:spPr>
          <a:xfrm flipH="1">
            <a:off x="9492153" y="2103674"/>
            <a:ext cx="842408" cy="0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548B3D8-4260-3F42-BE26-DB1060E60C7E}"/>
              </a:ext>
            </a:extLst>
          </p:cNvPr>
          <p:cNvCxnSpPr>
            <a:cxnSpLocks/>
            <a:stCxn id="6" idx="3"/>
            <a:endCxn id="32" idx="0"/>
          </p:cNvCxnSpPr>
          <p:nvPr/>
        </p:nvCxnSpPr>
        <p:spPr>
          <a:xfrm flipH="1">
            <a:off x="7985217" y="2582430"/>
            <a:ext cx="351116" cy="757410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6856CE4-11FB-6141-9D9B-791BD2CC47D6}"/>
              </a:ext>
            </a:extLst>
          </p:cNvPr>
          <p:cNvCxnSpPr>
            <a:stCxn id="32" idx="1"/>
            <a:endCxn id="29" idx="2"/>
          </p:cNvCxnSpPr>
          <p:nvPr/>
        </p:nvCxnSpPr>
        <p:spPr>
          <a:xfrm flipH="1" flipV="1">
            <a:off x="6182792" y="2094047"/>
            <a:ext cx="1323668" cy="1444100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565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CFCA9-84B1-D844-B076-62841798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3-Dimensional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0F600-2D08-D044-939F-D08455BE1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25154" cy="435133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77"/>
              </a:rPr>
              <a:t>Graph Matching- Find a collection of disjoint edges in a graph with maximal weight 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Polynomial Time with Hungarian Method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3D Hypergraph- Graph with edges that connect three vertices rather than two</a:t>
            </a:r>
          </a:p>
          <a:p>
            <a:r>
              <a:rPr lang="en-US" dirty="0">
                <a:latin typeface="Avenir Next LT Pro" panose="020B0504020202020204" pitchFamily="34" charset="77"/>
              </a:rPr>
              <a:t>3-Dimensional Matching- Find collection of disjoint edges in  a graph with maximal weight </a:t>
            </a:r>
          </a:p>
          <a:p>
            <a:pPr lvl="1"/>
            <a:r>
              <a:rPr lang="en-US" dirty="0">
                <a:latin typeface="Avenir Next LT Pro" panose="020B0504020202020204" pitchFamily="34" charset="77"/>
              </a:rPr>
              <a:t>NP-Hard</a:t>
            </a:r>
          </a:p>
        </p:txBody>
      </p:sp>
      <p:pic>
        <p:nvPicPr>
          <p:cNvPr id="14" name="Picture 13" descr="Shape, circle&#10;&#10;Description automatically generated">
            <a:extLst>
              <a:ext uri="{FF2B5EF4-FFF2-40B4-BE49-F238E27FC236}">
                <a16:creationId xmlns:a16="http://schemas.microsoft.com/office/drawing/2014/main" id="{66228803-2C8D-C84D-BA1B-7C1A0AFD0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8"/>
          <a:stretch/>
        </p:blipFill>
        <p:spPr>
          <a:xfrm>
            <a:off x="7574777" y="1492480"/>
            <a:ext cx="4352479" cy="451442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C2361C6-5628-EF4D-BF1C-A72AD417CC41}"/>
              </a:ext>
            </a:extLst>
          </p:cNvPr>
          <p:cNvGrpSpPr/>
          <p:nvPr/>
        </p:nvGrpSpPr>
        <p:grpSpPr>
          <a:xfrm>
            <a:off x="11532015" y="4831137"/>
            <a:ext cx="276120" cy="482400"/>
            <a:chOff x="11532015" y="4831137"/>
            <a:chExt cx="276120" cy="482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68922ED4-421F-C74B-97FA-DFF4EC72560D}"/>
                    </a:ext>
                  </a:extLst>
                </p14:cNvPr>
                <p14:cNvContentPartPr/>
                <p14:nvPr/>
              </p14:nvContentPartPr>
              <p14:xfrm>
                <a:off x="11555055" y="4831137"/>
                <a:ext cx="253080" cy="48240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68922ED4-421F-C74B-97FA-DFF4EC72560D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492415" y="4768137"/>
                  <a:ext cx="378720" cy="608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405D80F9-B0C7-EF44-BE87-19D5EC034F12}"/>
                    </a:ext>
                  </a:extLst>
                </p14:cNvPr>
                <p14:cNvContentPartPr/>
                <p14:nvPr/>
              </p14:nvContentPartPr>
              <p14:xfrm>
                <a:off x="11564775" y="4918977"/>
                <a:ext cx="3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405D80F9-B0C7-EF44-BE87-19D5EC034F12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502135" y="4856337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08972253-5688-1947-8864-DFF606F9A748}"/>
                    </a:ext>
                  </a:extLst>
                </p14:cNvPr>
                <p14:cNvContentPartPr/>
                <p14:nvPr/>
              </p14:nvContentPartPr>
              <p14:xfrm>
                <a:off x="11532015" y="4890537"/>
                <a:ext cx="147600" cy="882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08972253-5688-1947-8864-DFF606F9A748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1469375" y="4827537"/>
                  <a:ext cx="273240" cy="213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5659924-4B85-0540-9D44-4EAF90F259BB}"/>
                  </a:ext>
                </a:extLst>
              </p14:cNvPr>
              <p14:cNvContentPartPr/>
              <p14:nvPr/>
            </p14:nvContentPartPr>
            <p14:xfrm>
              <a:off x="10034775" y="1727577"/>
              <a:ext cx="118800" cy="3146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5659924-4B85-0540-9D44-4EAF90F259BB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971775" y="1664577"/>
                <a:ext cx="244440" cy="44028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8E22AD2C-A416-D549-8ACB-D78F52395CA1}"/>
              </a:ext>
            </a:extLst>
          </p:cNvPr>
          <p:cNvSpPr txBox="1"/>
          <p:nvPr/>
        </p:nvSpPr>
        <p:spPr>
          <a:xfrm>
            <a:off x="9736853" y="1492480"/>
            <a:ext cx="41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venir Next LT Pro" panose="020B0504020202020204" pitchFamily="34" charset="77"/>
              </a:rPr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8F28A9-0306-A84A-B738-1A5074D1C07E}"/>
              </a:ext>
            </a:extLst>
          </p:cNvPr>
          <p:cNvSpPr txBox="1"/>
          <p:nvPr/>
        </p:nvSpPr>
        <p:spPr>
          <a:xfrm>
            <a:off x="11114295" y="5198312"/>
            <a:ext cx="41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venir Next LT Pro" panose="020B0504020202020204" pitchFamily="34" charset="77"/>
              </a:rPr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788128-1AC0-E241-BA27-DF406E2FF9BA}"/>
              </a:ext>
            </a:extLst>
          </p:cNvPr>
          <p:cNvSpPr txBox="1"/>
          <p:nvPr/>
        </p:nvSpPr>
        <p:spPr>
          <a:xfrm>
            <a:off x="7762534" y="5768768"/>
            <a:ext cx="41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venir Next LT Pro" panose="020B0504020202020204" pitchFamily="34" charset="77"/>
              </a:rPr>
              <a:t>5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26346C5-C07E-E449-9CF1-58D898AF34F2}"/>
              </a:ext>
            </a:extLst>
          </p:cNvPr>
          <p:cNvSpPr/>
          <p:nvPr/>
        </p:nvSpPr>
        <p:spPr>
          <a:xfrm>
            <a:off x="7762534" y="5198313"/>
            <a:ext cx="331599" cy="44048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292416"/>
      </p:ext>
    </p:extLst>
  </p:cSld>
  <p:clrMapOvr>
    <a:masterClrMapping/>
  </p:clrMapOvr>
</p:sld>
</file>

<file path=ppt/theme/theme1.xml><?xml version="1.0" encoding="utf-8"?>
<a:theme xmlns:a="http://schemas.openxmlformats.org/drawingml/2006/main" name="Maths Subject for Highschool - 9th Grade: Linear Functions by Slidesgo">
  <a:themeElements>
    <a:clrScheme name="Simple Light">
      <a:dk1>
        <a:srgbClr val="161616"/>
      </a:dk1>
      <a:lt1>
        <a:srgbClr val="FFFFFF"/>
      </a:lt1>
      <a:dk2>
        <a:srgbClr val="004632"/>
      </a:dk2>
      <a:lt2>
        <a:srgbClr val="FFFFFF"/>
      </a:lt2>
      <a:accent1>
        <a:srgbClr val="FFF7EC"/>
      </a:accent1>
      <a:accent2>
        <a:srgbClr val="FFDDDB"/>
      </a:accent2>
      <a:accent3>
        <a:srgbClr val="FFC1BD"/>
      </a:accent3>
      <a:accent4>
        <a:srgbClr val="FD7A37"/>
      </a:accent4>
      <a:accent5>
        <a:srgbClr val="FFF7EC"/>
      </a:accent5>
      <a:accent6>
        <a:srgbClr val="FFDDDB"/>
      </a:accent6>
      <a:hlink>
        <a:srgbClr val="0046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Maths Subject for Highschool - 9th Grade_ Linear Functions by Slidesgo</Template>
  <TotalTime>3566</TotalTime>
  <Words>500</Words>
  <Application>Microsoft Macintosh PowerPoint</Application>
  <PresentationFormat>Widescreen</PresentationFormat>
  <Paragraphs>105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Arial</vt:lpstr>
      <vt:lpstr>Avenir Book</vt:lpstr>
      <vt:lpstr>Avenir Next LT Pro</vt:lpstr>
      <vt:lpstr>Calibri</vt:lpstr>
      <vt:lpstr>Calibri Light</vt:lpstr>
      <vt:lpstr>DM Sans</vt:lpstr>
      <vt:lpstr>IBM Plex Sans</vt:lpstr>
      <vt:lpstr>Karla</vt:lpstr>
      <vt:lpstr>Muli</vt:lpstr>
      <vt:lpstr>Proxima Nova</vt:lpstr>
      <vt:lpstr>Roboto Condensed</vt:lpstr>
      <vt:lpstr>Maths Subject for Highschool - 9th Grade: Linear Functions by Slidesgo</vt:lpstr>
      <vt:lpstr>Slidesgo Final Pages</vt:lpstr>
      <vt:lpstr>Office Theme</vt:lpstr>
      <vt:lpstr>Improvements To Worker Assignment Problem</vt:lpstr>
      <vt:lpstr>Table of Contents</vt:lpstr>
      <vt:lpstr>What is a Bike Sharing System</vt:lpstr>
      <vt:lpstr>What is Rebalancing?</vt:lpstr>
      <vt:lpstr>Trucks for Rebalancing</vt:lpstr>
      <vt:lpstr>Crowdsourcing with Users</vt:lpstr>
      <vt:lpstr>Spatial vs Temporal</vt:lpstr>
      <vt:lpstr>Worker Assignment Problem</vt:lpstr>
      <vt:lpstr>3-Dimensional Matching</vt:lpstr>
      <vt:lpstr>Algorithms</vt:lpstr>
      <vt:lpstr>Two Round Matching (TRM)</vt:lpstr>
      <vt:lpstr>Hungarian Search (HS)</vt:lpstr>
      <vt:lpstr>Local Ratio (LR)</vt:lpstr>
      <vt:lpstr>Initialized Round Search (IRS) (Proposed)</vt:lpstr>
      <vt:lpstr>Experiment</vt:lpstr>
      <vt:lpstr>Detour Distance</vt:lpstr>
      <vt:lpstr>Run-times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Improvements To Worker Ass</dc:title>
  <dc:creator>Johnson, Trent S</dc:creator>
  <cp:lastModifiedBy>Johnson, Trent S</cp:lastModifiedBy>
  <cp:revision>28</cp:revision>
  <dcterms:created xsi:type="dcterms:W3CDTF">2021-07-15T14:50:39Z</dcterms:created>
  <dcterms:modified xsi:type="dcterms:W3CDTF">2021-07-26T19:58:21Z</dcterms:modified>
</cp:coreProperties>
</file>

<file path=docProps/thumbnail.jpeg>
</file>